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8" r:id="rId1"/>
  </p:sldMasterIdLst>
  <p:notesMasterIdLst>
    <p:notesMasterId r:id="rId35"/>
  </p:notesMasterIdLst>
  <p:sldIdLst>
    <p:sldId id="257" r:id="rId2"/>
    <p:sldId id="258" r:id="rId3"/>
    <p:sldId id="306" r:id="rId4"/>
    <p:sldId id="399" r:id="rId5"/>
    <p:sldId id="381" r:id="rId6"/>
    <p:sldId id="380" r:id="rId7"/>
    <p:sldId id="383" r:id="rId8"/>
    <p:sldId id="619" r:id="rId9"/>
    <p:sldId id="398" r:id="rId10"/>
    <p:sldId id="485" r:id="rId11"/>
    <p:sldId id="620" r:id="rId12"/>
    <p:sldId id="422" r:id="rId13"/>
    <p:sldId id="447" r:id="rId14"/>
    <p:sldId id="448" r:id="rId15"/>
    <p:sldId id="449" r:id="rId16"/>
    <p:sldId id="621" r:id="rId17"/>
    <p:sldId id="629" r:id="rId18"/>
    <p:sldId id="392" r:id="rId19"/>
    <p:sldId id="377" r:id="rId20"/>
    <p:sldId id="385" r:id="rId21"/>
    <p:sldId id="388" r:id="rId22"/>
    <p:sldId id="390" r:id="rId23"/>
    <p:sldId id="387" r:id="rId24"/>
    <p:sldId id="393" r:id="rId25"/>
    <p:sldId id="389" r:id="rId26"/>
    <p:sldId id="627" r:id="rId27"/>
    <p:sldId id="626" r:id="rId28"/>
    <p:sldId id="417" r:id="rId29"/>
    <p:sldId id="421" r:id="rId30"/>
    <p:sldId id="426" r:id="rId31"/>
    <p:sldId id="451" r:id="rId32"/>
    <p:sldId id="628" r:id="rId33"/>
    <p:sldId id="62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54"/>
    <p:restoredTop sz="94694"/>
  </p:normalViewPr>
  <p:slideViewPr>
    <p:cSldViewPr snapToGrid="0" snapToObjects="1">
      <p:cViewPr varScale="1">
        <p:scale>
          <a:sx n="98" d="100"/>
          <a:sy n="98" d="100"/>
        </p:scale>
        <p:origin x="216"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FFAD9-A5BE-F646-B55C-F0638195490F}" type="datetimeFigureOut">
              <a:rPr lang="en-US" smtClean="0"/>
              <a:t>10/30/20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489DB4-82E0-AF40-81BE-1C4AA0DF45FC}" type="slidenum">
              <a:rPr lang="en-US" smtClean="0"/>
              <a:t>‹#›</a:t>
            </a:fld>
            <a:endParaRPr lang="en-US" dirty="0"/>
          </a:p>
        </p:txBody>
      </p:sp>
    </p:spTree>
    <p:extLst>
      <p:ext uri="{BB962C8B-B14F-4D97-AF65-F5344CB8AC3E}">
        <p14:creationId xmlns:p14="http://schemas.microsoft.com/office/powerpoint/2010/main" val="351368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489DB4-82E0-AF40-81BE-1C4AA0DF45FC}" type="slidenum">
              <a:rPr lang="en-US" smtClean="0"/>
              <a:t>1</a:t>
            </a:fld>
            <a:endParaRPr lang="en-US" dirty="0"/>
          </a:p>
        </p:txBody>
      </p:sp>
    </p:spTree>
    <p:extLst>
      <p:ext uri="{BB962C8B-B14F-4D97-AF65-F5344CB8AC3E}">
        <p14:creationId xmlns:p14="http://schemas.microsoft.com/office/powerpoint/2010/main" val="1196210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EXAMPLE</a:t>
            </a:r>
          </a:p>
        </p:txBody>
      </p:sp>
      <p:sp>
        <p:nvSpPr>
          <p:cNvPr id="4" name="Slide Number Placeholder 3"/>
          <p:cNvSpPr>
            <a:spLocks noGrp="1"/>
          </p:cNvSpPr>
          <p:nvPr>
            <p:ph type="sldNum" sz="quarter" idx="5"/>
          </p:nvPr>
        </p:nvSpPr>
        <p:spPr/>
        <p:txBody>
          <a:bodyPr/>
          <a:lstStyle/>
          <a:p>
            <a:fld id="{780B7716-36DB-2D49-AA17-2865D7B13815}" type="slidenum">
              <a:rPr lang="en-US" smtClean="0"/>
              <a:t>11</a:t>
            </a:fld>
            <a:endParaRPr lang="en-US"/>
          </a:p>
        </p:txBody>
      </p:sp>
    </p:spTree>
    <p:extLst>
      <p:ext uri="{BB962C8B-B14F-4D97-AF65-F5344CB8AC3E}">
        <p14:creationId xmlns:p14="http://schemas.microsoft.com/office/powerpoint/2010/main" val="2617384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EXAMPLE</a:t>
            </a:r>
          </a:p>
        </p:txBody>
      </p:sp>
      <p:sp>
        <p:nvSpPr>
          <p:cNvPr id="4" name="Slide Number Placeholder 3"/>
          <p:cNvSpPr>
            <a:spLocks noGrp="1"/>
          </p:cNvSpPr>
          <p:nvPr>
            <p:ph type="sldNum" sz="quarter" idx="5"/>
          </p:nvPr>
        </p:nvSpPr>
        <p:spPr/>
        <p:txBody>
          <a:bodyPr/>
          <a:lstStyle/>
          <a:p>
            <a:fld id="{780B7716-36DB-2D49-AA17-2865D7B13815}" type="slidenum">
              <a:rPr lang="en-US" smtClean="0"/>
              <a:t>12</a:t>
            </a:fld>
            <a:endParaRPr lang="en-US"/>
          </a:p>
        </p:txBody>
      </p:sp>
    </p:spTree>
    <p:extLst>
      <p:ext uri="{BB962C8B-B14F-4D97-AF65-F5344CB8AC3E}">
        <p14:creationId xmlns:p14="http://schemas.microsoft.com/office/powerpoint/2010/main" val="2654780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dirty="0"/>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Exercis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A22DB-FEE8-2E4A-8B65-7798D0AB4AF5}"/>
              </a:ext>
            </a:extLst>
          </p:cNvPr>
          <p:cNvSpPr>
            <a:spLocks noGrp="1"/>
          </p:cNvSpPr>
          <p:nvPr>
            <p:ph type="title" hasCustomPrompt="1"/>
          </p:nvPr>
        </p:nvSpPr>
        <p:spPr>
          <a:xfrm>
            <a:off x="838200" y="4474792"/>
            <a:ext cx="10515600" cy="737136"/>
          </a:xfrm>
          <a:prstGeom prst="rect">
            <a:avLst/>
          </a:prstGeom>
        </p:spPr>
        <p:txBody>
          <a:bodyPr/>
          <a:lstStyle/>
          <a:p>
            <a:r>
              <a:rPr lang="en-US" dirty="0"/>
              <a:t>URL</a:t>
            </a:r>
          </a:p>
        </p:txBody>
      </p:sp>
      <p:sp>
        <p:nvSpPr>
          <p:cNvPr id="3" name="Date Placeholder 2">
            <a:extLst>
              <a:ext uri="{FF2B5EF4-FFF2-40B4-BE49-F238E27FC236}">
                <a16:creationId xmlns:a16="http://schemas.microsoft.com/office/drawing/2014/main" id="{79D7E88B-573E-3C44-ABF1-1BB6D8E1B00A}"/>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1425817-4A14-AE4C-935C-34251C0CF1D6}"/>
              </a:ext>
            </a:extLst>
          </p:cNvPr>
          <p:cNvSpPr>
            <a:spLocks noGrp="1"/>
          </p:cNvSpPr>
          <p:nvPr>
            <p:ph type="ftr" sz="quarter" idx="11"/>
          </p:nvPr>
        </p:nvSpPr>
        <p:spPr/>
        <p:txBody>
          <a:bodyPr/>
          <a:lstStyle/>
          <a:p>
            <a:r>
              <a:rPr lang="en-US" cap="small">
                <a:solidFill>
                  <a:schemeClr val="tx1">
                    <a:lumMod val="50000"/>
                    <a:lumOff val="50000"/>
                  </a:schemeClr>
                </a:solidFill>
                <a:latin typeface="Karla" charset="0"/>
                <a:ea typeface="Karla" charset="0"/>
                <a:cs typeface="Karla" charset="0"/>
              </a:rPr>
              <a:t>Protopapas</a:t>
            </a:r>
            <a:endParaRPr lang="en-US" dirty="0"/>
          </a:p>
        </p:txBody>
      </p:sp>
      <p:sp>
        <p:nvSpPr>
          <p:cNvPr id="5" name="Slide Number Placeholder 4">
            <a:extLst>
              <a:ext uri="{FF2B5EF4-FFF2-40B4-BE49-F238E27FC236}">
                <a16:creationId xmlns:a16="http://schemas.microsoft.com/office/drawing/2014/main" id="{51322AAE-88F2-094B-BD24-7A4E24AB3AC9}"/>
              </a:ext>
            </a:extLst>
          </p:cNvPr>
          <p:cNvSpPr>
            <a:spLocks noGrp="1"/>
          </p:cNvSpPr>
          <p:nvPr>
            <p:ph type="sldNum" sz="quarter" idx="12"/>
          </p:nvPr>
        </p:nvSpPr>
        <p:spPr/>
        <p:txBody>
          <a:bodyPr/>
          <a:lstStyle/>
          <a:p>
            <a:fld id="{74FD6AAA-7C75-FB4B-8EA1-06B22787237D}" type="slidenum">
              <a:rPr lang="en-US" smtClean="0"/>
              <a:t>‹#›</a:t>
            </a:fld>
            <a:endParaRPr lang="en-US"/>
          </a:p>
        </p:txBody>
      </p:sp>
      <p:pic>
        <p:nvPicPr>
          <p:cNvPr id="9" name="Picture 8">
            <a:extLst>
              <a:ext uri="{FF2B5EF4-FFF2-40B4-BE49-F238E27FC236}">
                <a16:creationId xmlns:a16="http://schemas.microsoft.com/office/drawing/2014/main" id="{2604A511-71A5-2540-97AC-AD30E2BB6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grpSp>
        <p:nvGrpSpPr>
          <p:cNvPr id="10" name="Group 9">
            <a:extLst>
              <a:ext uri="{FF2B5EF4-FFF2-40B4-BE49-F238E27FC236}">
                <a16:creationId xmlns:a16="http://schemas.microsoft.com/office/drawing/2014/main" id="{85F3A431-4B05-674F-A8FD-CD709642281C}"/>
              </a:ext>
            </a:extLst>
          </p:cNvPr>
          <p:cNvGrpSpPr>
            <a:grpSpLocks noChangeAspect="1"/>
          </p:cNvGrpSpPr>
          <p:nvPr/>
        </p:nvGrpSpPr>
        <p:grpSpPr>
          <a:xfrm>
            <a:off x="457200" y="6400800"/>
            <a:ext cx="487418" cy="274320"/>
            <a:chOff x="8442646" y="6356350"/>
            <a:chExt cx="482609" cy="274320"/>
          </a:xfrm>
        </p:grpSpPr>
        <p:pic>
          <p:nvPicPr>
            <p:cNvPr id="11" name="Picture 10" descr="iacs.png">
              <a:extLst>
                <a:ext uri="{FF2B5EF4-FFF2-40B4-BE49-F238E27FC236}">
                  <a16:creationId xmlns:a16="http://schemas.microsoft.com/office/drawing/2014/main" id="{863225A8-F6AD-6B4C-9FA2-E46AB25801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a:extLst>
                <a:ext uri="{FF2B5EF4-FFF2-40B4-BE49-F238E27FC236}">
                  <a16:creationId xmlns:a16="http://schemas.microsoft.com/office/drawing/2014/main" id="{8BB7C2FA-7277-8D45-8C56-7C0C909DC8D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4" name="Picture 13">
            <a:extLst>
              <a:ext uri="{FF2B5EF4-FFF2-40B4-BE49-F238E27FC236}">
                <a16:creationId xmlns:a16="http://schemas.microsoft.com/office/drawing/2014/main" id="{184111EF-7787-2847-9FA8-9EDB5CCB9EA5}"/>
              </a:ext>
            </a:extLst>
          </p:cNvPr>
          <p:cNvPicPr>
            <a:picLocks noChangeAspect="1"/>
          </p:cNvPicPr>
          <p:nvPr userDrawn="1"/>
        </p:nvPicPr>
        <p:blipFill>
          <a:blip r:embed="rId5"/>
          <a:stretch>
            <a:fillRect/>
          </a:stretch>
        </p:blipFill>
        <p:spPr>
          <a:xfrm>
            <a:off x="4194112" y="470660"/>
            <a:ext cx="3803776" cy="2689100"/>
          </a:xfrm>
          <a:prstGeom prst="rect">
            <a:avLst/>
          </a:prstGeom>
        </p:spPr>
      </p:pic>
      <p:pic>
        <p:nvPicPr>
          <p:cNvPr id="13" name="Picture 12">
            <a:extLst>
              <a:ext uri="{FF2B5EF4-FFF2-40B4-BE49-F238E27FC236}">
                <a16:creationId xmlns:a16="http://schemas.microsoft.com/office/drawing/2014/main" id="{25353DC9-6419-0C4D-92DA-7779587C1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grpSp>
        <p:nvGrpSpPr>
          <p:cNvPr id="15" name="Group 14">
            <a:extLst>
              <a:ext uri="{FF2B5EF4-FFF2-40B4-BE49-F238E27FC236}">
                <a16:creationId xmlns:a16="http://schemas.microsoft.com/office/drawing/2014/main" id="{936C282B-2DC8-0C4D-A2BD-A7793C3F1C7D}"/>
              </a:ext>
            </a:extLst>
          </p:cNvPr>
          <p:cNvGrpSpPr>
            <a:grpSpLocks noChangeAspect="1"/>
          </p:cNvGrpSpPr>
          <p:nvPr/>
        </p:nvGrpSpPr>
        <p:grpSpPr>
          <a:xfrm>
            <a:off x="457200" y="6400800"/>
            <a:ext cx="487418" cy="274320"/>
            <a:chOff x="8442646" y="6356350"/>
            <a:chExt cx="482609" cy="274320"/>
          </a:xfrm>
        </p:grpSpPr>
        <p:pic>
          <p:nvPicPr>
            <p:cNvPr id="16" name="Picture 15" descr="iacs.png">
              <a:extLst>
                <a:ext uri="{FF2B5EF4-FFF2-40B4-BE49-F238E27FC236}">
                  <a16:creationId xmlns:a16="http://schemas.microsoft.com/office/drawing/2014/main" id="{359D76BA-4756-B543-AB2E-9711025A51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a:extLst>
                <a:ext uri="{FF2B5EF4-FFF2-40B4-BE49-F238E27FC236}">
                  <a16:creationId xmlns:a16="http://schemas.microsoft.com/office/drawing/2014/main" id="{CEA9405C-CCAF-E641-B4B8-6B81C29843A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9" name="Picture 18">
            <a:extLst>
              <a:ext uri="{FF2B5EF4-FFF2-40B4-BE49-F238E27FC236}">
                <a16:creationId xmlns:a16="http://schemas.microsoft.com/office/drawing/2014/main" id="{215DD222-190E-C24D-B6DC-9CCAAEE067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grpSp>
        <p:nvGrpSpPr>
          <p:cNvPr id="20" name="Group 19">
            <a:extLst>
              <a:ext uri="{FF2B5EF4-FFF2-40B4-BE49-F238E27FC236}">
                <a16:creationId xmlns:a16="http://schemas.microsoft.com/office/drawing/2014/main" id="{6E3FF81F-3676-1E47-9C6A-1193B8C5C2F1}"/>
              </a:ext>
            </a:extLst>
          </p:cNvPr>
          <p:cNvGrpSpPr>
            <a:grpSpLocks noChangeAspect="1"/>
          </p:cNvGrpSpPr>
          <p:nvPr/>
        </p:nvGrpSpPr>
        <p:grpSpPr>
          <a:xfrm>
            <a:off x="457200" y="6400800"/>
            <a:ext cx="487418" cy="274320"/>
            <a:chOff x="8442646" y="6356350"/>
            <a:chExt cx="482609" cy="274320"/>
          </a:xfrm>
        </p:grpSpPr>
        <p:pic>
          <p:nvPicPr>
            <p:cNvPr id="21" name="Picture 20" descr="iacs.png">
              <a:extLst>
                <a:ext uri="{FF2B5EF4-FFF2-40B4-BE49-F238E27FC236}">
                  <a16:creationId xmlns:a16="http://schemas.microsoft.com/office/drawing/2014/main" id="{A75DE9F9-E572-294B-AED3-AF9F117283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22" name="Picture 21" descr="harvard.png">
              <a:extLst>
                <a:ext uri="{FF2B5EF4-FFF2-40B4-BE49-F238E27FC236}">
                  <a16:creationId xmlns:a16="http://schemas.microsoft.com/office/drawing/2014/main" id="{4E5E182E-73F3-6243-AC68-4DA694E90E4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24" name="Picture 23">
            <a:extLst>
              <a:ext uri="{FF2B5EF4-FFF2-40B4-BE49-F238E27FC236}">
                <a16:creationId xmlns:a16="http://schemas.microsoft.com/office/drawing/2014/main" id="{BA407A3A-1A34-CF4A-A1C2-DF39D416D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pic>
        <p:nvPicPr>
          <p:cNvPr id="26" name="Picture 25">
            <a:extLst>
              <a:ext uri="{FF2B5EF4-FFF2-40B4-BE49-F238E27FC236}">
                <a16:creationId xmlns:a16="http://schemas.microsoft.com/office/drawing/2014/main" id="{55A0FFE6-8AB1-C348-B3F5-29FAC7066A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spTree>
    <p:extLst>
      <p:ext uri="{BB962C8B-B14F-4D97-AF65-F5344CB8AC3E}">
        <p14:creationId xmlns:p14="http://schemas.microsoft.com/office/powerpoint/2010/main" val="196879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dirty="0"/>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dirty="0"/>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dirty="0"/>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dirty="0"/>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dirty="0"/>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dirty="0"/>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45CB2-BF6F-6E49-AC61-7BDDE2E02F5B}" type="slidenum">
              <a:rPr lang="en-US" smtClean="0"/>
              <a:t>‹#›</a:t>
            </a:fld>
            <a:endParaRPr lang="en-US" dirty="0"/>
          </a:p>
        </p:txBody>
      </p:sp>
    </p:spTree>
    <p:extLst>
      <p:ext uri="{BB962C8B-B14F-4D97-AF65-F5344CB8AC3E}">
        <p14:creationId xmlns:p14="http://schemas.microsoft.com/office/powerpoint/2010/main" val="149703176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scikit-learn.org/stable/modules/tree.html#tree-algorithm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nexsoftsys.com/articles/what-is-imbalanced-data.html"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5B86F-3171-0647-A08E-F96D3494CEC7}"/>
              </a:ext>
            </a:extLst>
          </p:cNvPr>
          <p:cNvSpPr>
            <a:spLocks noGrp="1"/>
          </p:cNvSpPr>
          <p:nvPr>
            <p:ph type="ctrTitle"/>
          </p:nvPr>
        </p:nvSpPr>
        <p:spPr/>
        <p:txBody>
          <a:bodyPr/>
          <a:lstStyle/>
          <a:p>
            <a:r>
              <a:rPr lang="en-US" dirty="0"/>
              <a:t>Lecture 25: More on Random Forests </a:t>
            </a:r>
          </a:p>
        </p:txBody>
      </p:sp>
    </p:spTree>
    <p:extLst>
      <p:ext uri="{BB962C8B-B14F-4D97-AF65-F5344CB8AC3E}">
        <p14:creationId xmlns:p14="http://schemas.microsoft.com/office/powerpoint/2010/main" val="1564779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6D4B5-71B0-4BDC-9562-13C168EBD253}"/>
              </a:ext>
            </a:extLst>
          </p:cNvPr>
          <p:cNvSpPr>
            <a:spLocks noGrp="1"/>
          </p:cNvSpPr>
          <p:nvPr>
            <p:ph type="title"/>
          </p:nvPr>
        </p:nvSpPr>
        <p:spPr/>
        <p:txBody>
          <a:bodyPr/>
          <a:lstStyle/>
          <a:p>
            <a:r>
              <a:rPr lang="en-US" dirty="0"/>
              <a:t>Tree-building algorithms</a:t>
            </a:r>
          </a:p>
        </p:txBody>
      </p:sp>
      <p:sp>
        <p:nvSpPr>
          <p:cNvPr id="3" name="Content Placeholder 2">
            <a:extLst>
              <a:ext uri="{FF2B5EF4-FFF2-40B4-BE49-F238E27FC236}">
                <a16:creationId xmlns:a16="http://schemas.microsoft.com/office/drawing/2014/main" id="{452CA896-8767-4035-B93A-82EADF8E2F5A}"/>
              </a:ext>
            </a:extLst>
          </p:cNvPr>
          <p:cNvSpPr>
            <a:spLocks noGrp="1"/>
          </p:cNvSpPr>
          <p:nvPr>
            <p:ph idx="1"/>
          </p:nvPr>
        </p:nvSpPr>
        <p:spPr>
          <a:xfrm>
            <a:off x="932496" y="1357312"/>
            <a:ext cx="10327008" cy="4499477"/>
          </a:xfrm>
        </p:spPr>
        <p:txBody>
          <a:bodyPr/>
          <a:lstStyle/>
          <a:p>
            <a:r>
              <a:rPr lang="en-US" dirty="0"/>
              <a:t>Any tree-</a:t>
            </a:r>
            <a:r>
              <a:rPr lang="en-US" dirty="0" err="1"/>
              <a:t>bulding</a:t>
            </a:r>
            <a:r>
              <a:rPr lang="en-US" dirty="0"/>
              <a:t> algorithm needs to consider many things:</a:t>
            </a:r>
          </a:p>
          <a:p>
            <a:endParaRPr lang="en-US" dirty="0"/>
          </a:p>
          <a:p>
            <a:pPr marL="685800" indent="-457200">
              <a:buFontTx/>
              <a:buChar char="-"/>
            </a:pPr>
            <a:r>
              <a:rPr lang="en-US" dirty="0"/>
              <a:t>what </a:t>
            </a:r>
            <a:r>
              <a:rPr lang="en-US" dirty="0">
                <a:solidFill>
                  <a:schemeClr val="accent1"/>
                </a:solidFill>
              </a:rPr>
              <a:t>metric</a:t>
            </a:r>
            <a:r>
              <a:rPr lang="en-US" dirty="0"/>
              <a:t> to decide splitting?</a:t>
            </a:r>
          </a:p>
          <a:p>
            <a:pPr marL="685800" indent="-457200">
              <a:buFontTx/>
              <a:buChar char="-"/>
            </a:pPr>
            <a:r>
              <a:rPr lang="en-US" dirty="0">
                <a:solidFill>
                  <a:schemeClr val="accent1"/>
                </a:solidFill>
              </a:rPr>
              <a:t>where</a:t>
            </a:r>
            <a:r>
              <a:rPr lang="en-US" dirty="0"/>
              <a:t> to look for </a:t>
            </a:r>
            <a:r>
              <a:rPr lang="en-US" dirty="0">
                <a:solidFill>
                  <a:schemeClr val="accent1"/>
                </a:solidFill>
              </a:rPr>
              <a:t>splits</a:t>
            </a:r>
            <a:r>
              <a:rPr lang="en-US" dirty="0"/>
              <a:t>?</a:t>
            </a:r>
          </a:p>
          <a:p>
            <a:pPr marL="685800" indent="-457200">
              <a:buFontTx/>
              <a:buChar char="-"/>
            </a:pPr>
            <a:r>
              <a:rPr lang="en-US" dirty="0"/>
              <a:t>how to handle </a:t>
            </a:r>
            <a:r>
              <a:rPr lang="en-US" dirty="0">
                <a:solidFill>
                  <a:schemeClr val="accent1"/>
                </a:solidFill>
              </a:rPr>
              <a:t>categorical</a:t>
            </a:r>
            <a:r>
              <a:rPr lang="en-US" dirty="0"/>
              <a:t> predictors?</a:t>
            </a:r>
          </a:p>
          <a:p>
            <a:pPr marL="685800" indent="-457200">
              <a:buFontTx/>
              <a:buChar char="-"/>
            </a:pPr>
            <a:r>
              <a:rPr lang="en-US" dirty="0"/>
              <a:t>how to handle </a:t>
            </a:r>
            <a:r>
              <a:rPr lang="en-US" dirty="0">
                <a:solidFill>
                  <a:schemeClr val="accent1"/>
                </a:solidFill>
              </a:rPr>
              <a:t>missing</a:t>
            </a:r>
            <a:r>
              <a:rPr lang="en-US" dirty="0"/>
              <a:t> features?</a:t>
            </a:r>
          </a:p>
          <a:p>
            <a:pPr marL="685800" indent="-457200">
              <a:buFontTx/>
              <a:buChar char="-"/>
            </a:pPr>
            <a:r>
              <a:rPr lang="en-US" dirty="0"/>
              <a:t>how to handle </a:t>
            </a:r>
            <a:r>
              <a:rPr lang="en-US" dirty="0">
                <a:solidFill>
                  <a:schemeClr val="accent1"/>
                </a:solidFill>
              </a:rPr>
              <a:t>imbalanced</a:t>
            </a:r>
            <a:r>
              <a:rPr lang="en-US" dirty="0"/>
              <a:t> classes?</a:t>
            </a:r>
          </a:p>
          <a:p>
            <a:pPr marL="228600"/>
            <a:endParaRPr lang="en-US" dirty="0"/>
          </a:p>
        </p:txBody>
      </p:sp>
      <p:sp>
        <p:nvSpPr>
          <p:cNvPr id="4" name="Slide Number Placeholder 3">
            <a:extLst>
              <a:ext uri="{FF2B5EF4-FFF2-40B4-BE49-F238E27FC236}">
                <a16:creationId xmlns:a16="http://schemas.microsoft.com/office/drawing/2014/main" id="{1F09D347-3B55-4E25-8F75-0CFE770CF2B8}"/>
              </a:ext>
            </a:extLst>
          </p:cNvPr>
          <p:cNvSpPr>
            <a:spLocks noGrp="1"/>
          </p:cNvSpPr>
          <p:nvPr>
            <p:ph type="sldNum" sz="quarter" idx="12"/>
          </p:nvPr>
        </p:nvSpPr>
        <p:spPr/>
        <p:txBody>
          <a:bodyPr/>
          <a:lstStyle/>
          <a:p>
            <a:fld id="{AD29F1E6-0A42-6342-8A19-FA364A33AB30}" type="slidenum">
              <a:rPr lang="en-US" smtClean="0"/>
              <a:t>10</a:t>
            </a:fld>
            <a:endParaRPr lang="en-US"/>
          </a:p>
        </p:txBody>
      </p:sp>
    </p:spTree>
    <p:extLst>
      <p:ext uri="{BB962C8B-B14F-4D97-AF65-F5344CB8AC3E}">
        <p14:creationId xmlns:p14="http://schemas.microsoft.com/office/powerpoint/2010/main" val="325350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E0031-A92A-4974-9138-EDB109B01D40}"/>
              </a:ext>
            </a:extLst>
          </p:cNvPr>
          <p:cNvSpPr>
            <a:spLocks noGrp="1"/>
          </p:cNvSpPr>
          <p:nvPr>
            <p:ph type="title"/>
          </p:nvPr>
        </p:nvSpPr>
        <p:spPr/>
        <p:txBody>
          <a:bodyPr/>
          <a:lstStyle/>
          <a:p>
            <a:r>
              <a:rPr lang="en-US" dirty="0"/>
              <a:t>Categorical Predictors</a:t>
            </a:r>
          </a:p>
        </p:txBody>
      </p:sp>
      <p:sp>
        <p:nvSpPr>
          <p:cNvPr id="3" name="Content Placeholder 2">
            <a:extLst>
              <a:ext uri="{FF2B5EF4-FFF2-40B4-BE49-F238E27FC236}">
                <a16:creationId xmlns:a16="http://schemas.microsoft.com/office/drawing/2014/main" id="{DBE389B9-77C4-4EB1-9365-DFF1D234E6DE}"/>
              </a:ext>
            </a:extLst>
          </p:cNvPr>
          <p:cNvSpPr>
            <a:spLocks noGrp="1"/>
          </p:cNvSpPr>
          <p:nvPr>
            <p:ph idx="1"/>
          </p:nvPr>
        </p:nvSpPr>
        <p:spPr>
          <a:xfrm>
            <a:off x="932496" y="1002673"/>
            <a:ext cx="10564960" cy="5278205"/>
          </a:xfrm>
        </p:spPr>
        <p:txBody>
          <a:bodyPr/>
          <a:lstStyle/>
          <a:p>
            <a:pPr fontAlgn="base"/>
            <a:r>
              <a:rPr lang="en-US" sz="2400" dirty="0"/>
              <a:t>As it stands, </a:t>
            </a:r>
            <a:r>
              <a:rPr lang="en-US" sz="2400" dirty="0" err="1"/>
              <a:t>sklearn</a:t>
            </a:r>
            <a:r>
              <a:rPr lang="en-US" sz="2400" dirty="0"/>
              <a:t> decision trees </a:t>
            </a:r>
            <a:r>
              <a:rPr lang="en-US" sz="2400" dirty="0">
                <a:solidFill>
                  <a:schemeClr val="accent1"/>
                </a:solidFill>
              </a:rPr>
              <a:t>do not </a:t>
            </a:r>
            <a:r>
              <a:rPr lang="en-US" sz="2400" dirty="0"/>
              <a:t>handle categorical data.</a:t>
            </a:r>
          </a:p>
          <a:p>
            <a:endParaRPr lang="en-US" sz="2400" dirty="0"/>
          </a:p>
          <a:p>
            <a:r>
              <a:rPr lang="en-US" sz="2400" dirty="0"/>
              <a:t>From </a:t>
            </a:r>
            <a:r>
              <a:rPr lang="en-US" sz="2400" dirty="0" err="1"/>
              <a:t>sklearn</a:t>
            </a:r>
            <a:r>
              <a:rPr lang="en-US" sz="2400" dirty="0"/>
              <a:t> </a:t>
            </a:r>
            <a:r>
              <a:rPr lang="en-US" sz="2400" dirty="0">
                <a:hlinkClick r:id="rId3"/>
              </a:rPr>
              <a:t>documentation</a:t>
            </a:r>
            <a:r>
              <a:rPr lang="en-US" sz="2400" dirty="0"/>
              <a:t>: </a:t>
            </a:r>
            <a:br>
              <a:rPr lang="en-US" sz="2400" dirty="0"/>
            </a:br>
            <a:r>
              <a:rPr lang="en-US" sz="2400" i="1" dirty="0"/>
              <a:t>scikit-learn uses an </a:t>
            </a:r>
            <a:r>
              <a:rPr lang="en-US" sz="2400" i="1" dirty="0" err="1"/>
              <a:t>optimised</a:t>
            </a:r>
            <a:r>
              <a:rPr lang="en-US" sz="2400" i="1" dirty="0"/>
              <a:t> version of the CART algorithm; however, scikit-learn implementation does not support categorical variables for now.</a:t>
            </a:r>
            <a:endParaRPr lang="en-US" sz="2400" dirty="0"/>
          </a:p>
          <a:p>
            <a:pPr fontAlgn="base"/>
            <a:endParaRPr lang="en-US" sz="2400" dirty="0"/>
          </a:p>
          <a:p>
            <a:pPr fontAlgn="base"/>
            <a:r>
              <a:rPr lang="en-US" sz="2400" dirty="0"/>
              <a:t>The recommended approach of using Label Encoding converts to integers which the </a:t>
            </a:r>
            <a:r>
              <a:rPr lang="en-US" sz="2400" dirty="0" err="1"/>
              <a:t>DecisionTreeClassifier</a:t>
            </a:r>
            <a:r>
              <a:rPr lang="en-US" sz="2400" dirty="0"/>
              <a:t>() will treat </a:t>
            </a:r>
            <a:r>
              <a:rPr lang="en-US" sz="2400" b="1" dirty="0"/>
              <a:t>as numeric</a:t>
            </a:r>
            <a:r>
              <a:rPr lang="en-US" sz="2400" dirty="0"/>
              <a:t>. If your categorical data is not ordinal, this is not good - you'll end up with splits that do not make sense.</a:t>
            </a:r>
          </a:p>
          <a:p>
            <a:pPr fontAlgn="base"/>
            <a:endParaRPr lang="en-US" sz="2400" dirty="0"/>
          </a:p>
          <a:p>
            <a:pPr fontAlgn="base"/>
            <a:r>
              <a:rPr lang="en-US" sz="2400" dirty="0"/>
              <a:t>Instead use  </a:t>
            </a:r>
            <a:r>
              <a:rPr lang="en-US" sz="2400" dirty="0" err="1"/>
              <a:t>sklearn’s</a:t>
            </a:r>
            <a:r>
              <a:rPr lang="en-US" sz="2400" dirty="0"/>
              <a:t> </a:t>
            </a:r>
            <a:r>
              <a:rPr lang="en-US" sz="2400" dirty="0" err="1">
                <a:latin typeface="Courier New" panose="02070309020205020404" pitchFamily="49" charset="0"/>
                <a:cs typeface="Courier New" panose="02070309020205020404" pitchFamily="49" charset="0"/>
              </a:rPr>
              <a:t>OneHotEncoder</a:t>
            </a:r>
            <a:r>
              <a:rPr lang="en-US" sz="2400" dirty="0"/>
              <a:t> or  pandas’ </a:t>
            </a:r>
            <a:r>
              <a:rPr lang="en-US" sz="2400" dirty="0" err="1">
                <a:latin typeface="Courier New" panose="02070309020205020404" pitchFamily="49" charset="0"/>
                <a:cs typeface="Courier New" panose="02070309020205020404" pitchFamily="49" charset="0"/>
              </a:rPr>
              <a:t>get_dummies</a:t>
            </a:r>
            <a:r>
              <a:rPr lang="en-US" sz="2400" dirty="0">
                <a:latin typeface="Courier New" panose="02070309020205020404" pitchFamily="49" charset="0"/>
                <a:cs typeface="Courier New" panose="02070309020205020404" pitchFamily="49" charset="0"/>
              </a:rPr>
              <a:t>.</a:t>
            </a:r>
          </a:p>
          <a:p>
            <a:endParaRPr lang="en-US" sz="2400" dirty="0"/>
          </a:p>
        </p:txBody>
      </p:sp>
      <p:sp>
        <p:nvSpPr>
          <p:cNvPr id="4" name="Slide Number Placeholder 3">
            <a:extLst>
              <a:ext uri="{FF2B5EF4-FFF2-40B4-BE49-F238E27FC236}">
                <a16:creationId xmlns:a16="http://schemas.microsoft.com/office/drawing/2014/main" id="{E217D074-54F4-4958-9770-8550B0A252DD}"/>
              </a:ext>
            </a:extLst>
          </p:cNvPr>
          <p:cNvSpPr>
            <a:spLocks noGrp="1"/>
          </p:cNvSpPr>
          <p:nvPr>
            <p:ph type="sldNum" sz="quarter" idx="12"/>
          </p:nvPr>
        </p:nvSpPr>
        <p:spPr/>
        <p:txBody>
          <a:bodyPr/>
          <a:lstStyle/>
          <a:p>
            <a:fld id="{AD29F1E6-0A42-6342-8A19-FA364A33AB30}" type="slidenum">
              <a:rPr lang="en-US" smtClean="0"/>
              <a:t>11</a:t>
            </a:fld>
            <a:endParaRPr lang="en-US"/>
          </a:p>
        </p:txBody>
      </p:sp>
    </p:spTree>
    <p:extLst>
      <p:ext uri="{BB962C8B-B14F-4D97-AF65-F5344CB8AC3E}">
        <p14:creationId xmlns:p14="http://schemas.microsoft.com/office/powerpoint/2010/main" val="1610744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E0031-A92A-4974-9138-EDB109B01D40}"/>
              </a:ext>
            </a:extLst>
          </p:cNvPr>
          <p:cNvSpPr>
            <a:spLocks noGrp="1"/>
          </p:cNvSpPr>
          <p:nvPr>
            <p:ph type="title"/>
          </p:nvPr>
        </p:nvSpPr>
        <p:spPr/>
        <p:txBody>
          <a:bodyPr/>
          <a:lstStyle/>
          <a:p>
            <a:r>
              <a:rPr lang="en-US" dirty="0"/>
              <a:t>Missing Values: Surrogate splits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BE389B9-77C4-4EB1-9365-DFF1D234E6DE}"/>
                  </a:ext>
                </a:extLst>
              </p:cNvPr>
              <p:cNvSpPr>
                <a:spLocks noGrp="1"/>
              </p:cNvSpPr>
              <p:nvPr>
                <p:ph idx="1"/>
              </p:nvPr>
            </p:nvSpPr>
            <p:spPr>
              <a:xfrm>
                <a:off x="932496" y="1002673"/>
                <a:ext cx="10564960" cy="5278205"/>
              </a:xfrm>
            </p:spPr>
            <p:txBody>
              <a:bodyPr/>
              <a:lstStyle/>
              <a:p>
                <a:pPr marL="457200" indent="-457200">
                  <a:spcAft>
                    <a:spcPts val="600"/>
                  </a:spcAft>
                  <a:buFont typeface="Arial" panose="020B0604020202020204" pitchFamily="34" charset="0"/>
                  <a:buChar char="•"/>
                </a:pPr>
                <a:r>
                  <a:rPr lang="en-US" sz="2400" dirty="0"/>
                  <a:t>When an observation is missing a value for predictor</a:t>
                </a:r>
                <a:r>
                  <a:rPr lang="en-US" sz="2400" i="1" dirty="0"/>
                  <a:t> </a:t>
                </a:r>
                <a14:m>
                  <m:oMath xmlns:m="http://schemas.openxmlformats.org/officeDocument/2006/math">
                    <m:r>
                      <a:rPr lang="en-US" sz="2400" i="1" dirty="0" smtClean="0">
                        <a:latin typeface="Cambria Math" panose="02040503050406030204" pitchFamily="18" charset="0"/>
                      </a:rPr>
                      <m:t>𝑋</m:t>
                    </m:r>
                  </m:oMath>
                </a14:m>
                <a:r>
                  <a:rPr lang="en-US" sz="2400" dirty="0"/>
                  <a:t>, it cannot get past a node that splits based on this predictor.  What can we do instead?</a:t>
                </a:r>
              </a:p>
              <a:p>
                <a:pPr marL="457200" indent="-457200">
                  <a:spcAft>
                    <a:spcPts val="600"/>
                  </a:spcAft>
                  <a:buFont typeface="Arial" panose="020B0604020202020204" pitchFamily="34" charset="0"/>
                  <a:buChar char="•"/>
                </a:pPr>
                <a:r>
                  <a:rPr lang="en-US" sz="2400" dirty="0"/>
                  <a:t>We need </a:t>
                </a:r>
                <a:r>
                  <a:rPr lang="en-US" sz="2400" dirty="0">
                    <a:solidFill>
                      <a:schemeClr val="accent1"/>
                    </a:solidFill>
                  </a:rPr>
                  <a:t>surrogate splits</a:t>
                </a:r>
                <a:r>
                  <a:rPr lang="en-US" sz="2400" dirty="0"/>
                  <a:t>: Mimic of actual split in a node but using </a:t>
                </a:r>
                <a:r>
                  <a:rPr lang="en-US" sz="2400" dirty="0">
                    <a:solidFill>
                      <a:schemeClr val="accent1"/>
                    </a:solidFill>
                  </a:rPr>
                  <a:t>another</a:t>
                </a:r>
                <a:r>
                  <a:rPr lang="en-US" sz="2400" dirty="0"/>
                  <a:t> predictor. It is used in replacement of the original split in case a datapoint has missing data.</a:t>
                </a:r>
              </a:p>
              <a:p>
                <a:pPr marL="457200" indent="-457200">
                  <a:spcAft>
                    <a:spcPts val="600"/>
                  </a:spcAft>
                  <a:buFont typeface="Arial" panose="020B0604020202020204" pitchFamily="34" charset="0"/>
                  <a:buChar char="•"/>
                </a:pPr>
                <a:r>
                  <a:rPr lang="en-US" sz="2400" dirty="0"/>
                  <a:t>To build them, we search for a feature-threshold pair that most closely matches the original split.</a:t>
                </a:r>
              </a:p>
              <a:p>
                <a:pPr marL="457200" indent="-457200">
                  <a:spcAft>
                    <a:spcPts val="600"/>
                  </a:spcAft>
                  <a:buFont typeface="Arial" panose="020B0604020202020204" pitchFamily="34" charset="0"/>
                  <a:buChar char="•"/>
                </a:pPr>
                <a:r>
                  <a:rPr lang="en-US" sz="2400" dirty="0">
                    <a:solidFill>
                      <a:schemeClr val="accent1"/>
                    </a:solidFill>
                  </a:rPr>
                  <a:t>Association </a:t>
                </a:r>
                <a:r>
                  <a:rPr lang="en-US" sz="2400" dirty="0"/>
                  <a:t>measure is used to select surrogate splits. Depends on the probabilities of sending cases to a particular node + how the new split is separating observations of each class.</a:t>
                </a:r>
              </a:p>
              <a:p>
                <a:pPr>
                  <a:spcAft>
                    <a:spcPts val="600"/>
                  </a:spcAft>
                </a:pPr>
                <a:endParaRPr lang="en-US" sz="2400" dirty="0"/>
              </a:p>
            </p:txBody>
          </p:sp>
        </mc:Choice>
        <mc:Fallback>
          <p:sp>
            <p:nvSpPr>
              <p:cNvPr id="3" name="Content Placeholder 2">
                <a:extLst>
                  <a:ext uri="{FF2B5EF4-FFF2-40B4-BE49-F238E27FC236}">
                    <a16:creationId xmlns:a16="http://schemas.microsoft.com/office/drawing/2014/main" id="{DBE389B9-77C4-4EB1-9365-DFF1D234E6DE}"/>
                  </a:ext>
                </a:extLst>
              </p:cNvPr>
              <p:cNvSpPr>
                <a:spLocks noGrp="1" noRot="1" noChangeAspect="1" noMove="1" noResize="1" noEditPoints="1" noAdjustHandles="1" noChangeArrowheads="1" noChangeShapeType="1" noTextEdit="1"/>
              </p:cNvSpPr>
              <p:nvPr>
                <p:ph idx="1"/>
              </p:nvPr>
            </p:nvSpPr>
            <p:spPr>
              <a:xfrm>
                <a:off x="932496" y="1002673"/>
                <a:ext cx="10564960" cy="5278205"/>
              </a:xfrm>
              <a:blipFill>
                <a:blip r:embed="rId3"/>
                <a:stretch>
                  <a:fillRect l="-840" t="-959" r="-108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217D074-54F4-4958-9770-8550B0A252DD}"/>
              </a:ext>
            </a:extLst>
          </p:cNvPr>
          <p:cNvSpPr>
            <a:spLocks noGrp="1"/>
          </p:cNvSpPr>
          <p:nvPr>
            <p:ph type="sldNum" sz="quarter" idx="12"/>
          </p:nvPr>
        </p:nvSpPr>
        <p:spPr/>
        <p:txBody>
          <a:bodyPr/>
          <a:lstStyle/>
          <a:p>
            <a:fld id="{AD29F1E6-0A42-6342-8A19-FA364A33AB30}" type="slidenum">
              <a:rPr lang="en-US" smtClean="0"/>
              <a:t>12</a:t>
            </a:fld>
            <a:endParaRPr lang="en-US"/>
          </a:p>
        </p:txBody>
      </p:sp>
    </p:spTree>
    <p:extLst>
      <p:ext uri="{BB962C8B-B14F-4D97-AF65-F5344CB8AC3E}">
        <p14:creationId xmlns:p14="http://schemas.microsoft.com/office/powerpoint/2010/main" val="385290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62C3-86E7-478C-9341-4C2F55844213}"/>
              </a:ext>
            </a:extLst>
          </p:cNvPr>
          <p:cNvSpPr>
            <a:spLocks noGrp="1"/>
          </p:cNvSpPr>
          <p:nvPr>
            <p:ph type="title"/>
          </p:nvPr>
        </p:nvSpPr>
        <p:spPr/>
        <p:txBody>
          <a:bodyPr/>
          <a:lstStyle/>
          <a:p>
            <a:r>
              <a:rPr lang="en-US" dirty="0"/>
              <a:t>Surrogate splits</a:t>
            </a:r>
          </a:p>
        </p:txBody>
      </p:sp>
      <p:sp>
        <p:nvSpPr>
          <p:cNvPr id="3" name="Content Placeholder 2">
            <a:extLst>
              <a:ext uri="{FF2B5EF4-FFF2-40B4-BE49-F238E27FC236}">
                <a16:creationId xmlns:a16="http://schemas.microsoft.com/office/drawing/2014/main" id="{A27B1B64-C096-4815-937D-F1C18C0764D2}"/>
              </a:ext>
            </a:extLst>
          </p:cNvPr>
          <p:cNvSpPr>
            <a:spLocks noGrp="1"/>
          </p:cNvSpPr>
          <p:nvPr>
            <p:ph idx="1"/>
          </p:nvPr>
        </p:nvSpPr>
        <p:spPr>
          <a:xfrm>
            <a:off x="932496" y="1154037"/>
            <a:ext cx="10445038" cy="4800196"/>
          </a:xfrm>
        </p:spPr>
        <p:txBody>
          <a:bodyPr/>
          <a:lstStyle/>
          <a:p>
            <a:pPr marL="457200" indent="-457200">
              <a:spcAft>
                <a:spcPts val="600"/>
              </a:spcAft>
              <a:buFont typeface="Arial" panose="020B0604020202020204" pitchFamily="34" charset="0"/>
              <a:buChar char="•"/>
            </a:pPr>
            <a:r>
              <a:rPr lang="en-US" sz="2400" dirty="0"/>
              <a:t>The main function is to split when the primary </a:t>
            </a:r>
            <a:r>
              <a:rPr lang="en-US" sz="2400" dirty="0">
                <a:solidFill>
                  <a:schemeClr val="accent1"/>
                </a:solidFill>
              </a:rPr>
              <a:t>splitter is missing</a:t>
            </a:r>
            <a:r>
              <a:rPr lang="en-US" sz="2400" dirty="0"/>
              <a:t>, which </a:t>
            </a:r>
            <a:r>
              <a:rPr lang="en-US" sz="2400" i="1" dirty="0"/>
              <a:t>may</a:t>
            </a:r>
            <a:r>
              <a:rPr lang="en-US" sz="2400" dirty="0"/>
              <a:t> never happen in the training data, but being ready for future test data increases robustness.</a:t>
            </a:r>
          </a:p>
          <a:p>
            <a:pPr marL="457200" indent="-457200">
              <a:spcAft>
                <a:spcPts val="600"/>
              </a:spcAft>
              <a:buFont typeface="Arial" panose="020B0604020202020204" pitchFamily="34" charset="0"/>
              <a:buChar char="•"/>
            </a:pPr>
            <a:r>
              <a:rPr lang="en-US" sz="2400" dirty="0">
                <a:solidFill>
                  <a:schemeClr val="accent1"/>
                </a:solidFill>
              </a:rPr>
              <a:t>No guarantee </a:t>
            </a:r>
            <a:r>
              <a:rPr lang="en-US" sz="2400" dirty="0"/>
              <a:t>that useful surrogates can be found.</a:t>
            </a:r>
          </a:p>
          <a:p>
            <a:pPr marL="457200" indent="-457200">
              <a:spcAft>
                <a:spcPts val="600"/>
              </a:spcAft>
              <a:buFont typeface="Arial" panose="020B0604020202020204" pitchFamily="34" charset="0"/>
              <a:buChar char="•"/>
            </a:pPr>
            <a:r>
              <a:rPr lang="en-US" sz="2400" dirty="0" err="1"/>
              <a:t>Sklearn’s</a:t>
            </a:r>
            <a:r>
              <a:rPr lang="en-US" sz="2400" dirty="0"/>
              <a:t> decision trees attempt to find </a:t>
            </a:r>
            <a:r>
              <a:rPr lang="en-US" sz="2400" dirty="0">
                <a:solidFill>
                  <a:schemeClr val="accent1"/>
                </a:solidFill>
              </a:rPr>
              <a:t>five surrogates per split</a:t>
            </a:r>
            <a:r>
              <a:rPr lang="en-US" sz="2400" dirty="0"/>
              <a:t>.</a:t>
            </a:r>
          </a:p>
          <a:p>
            <a:pPr marL="457200" indent="-457200">
              <a:spcAft>
                <a:spcPts val="600"/>
              </a:spcAft>
              <a:buFont typeface="Arial" panose="020B0604020202020204" pitchFamily="34" charset="0"/>
              <a:buChar char="•"/>
            </a:pPr>
            <a:r>
              <a:rPr lang="en-US" sz="2400" dirty="0"/>
              <a:t>Number of surrogates often </a:t>
            </a:r>
            <a:r>
              <a:rPr lang="en-US" sz="2400" dirty="0">
                <a:solidFill>
                  <a:schemeClr val="accent1"/>
                </a:solidFill>
              </a:rPr>
              <a:t>varies</a:t>
            </a:r>
            <a:r>
              <a:rPr lang="en-US" sz="2400" dirty="0"/>
              <a:t> from split to split.</a:t>
            </a:r>
          </a:p>
          <a:p>
            <a:pPr>
              <a:spcAft>
                <a:spcPts val="600"/>
              </a:spcAft>
            </a:pPr>
            <a:endParaRPr lang="en-US" sz="2400" dirty="0"/>
          </a:p>
        </p:txBody>
      </p:sp>
      <p:sp>
        <p:nvSpPr>
          <p:cNvPr id="4" name="Slide Number Placeholder 3">
            <a:extLst>
              <a:ext uri="{FF2B5EF4-FFF2-40B4-BE49-F238E27FC236}">
                <a16:creationId xmlns:a16="http://schemas.microsoft.com/office/drawing/2014/main" id="{15C08E9A-DAA4-41C6-894A-3E44FC84714C}"/>
              </a:ext>
            </a:extLst>
          </p:cNvPr>
          <p:cNvSpPr>
            <a:spLocks noGrp="1"/>
          </p:cNvSpPr>
          <p:nvPr>
            <p:ph type="sldNum" sz="quarter" idx="12"/>
          </p:nvPr>
        </p:nvSpPr>
        <p:spPr/>
        <p:txBody>
          <a:bodyPr/>
          <a:lstStyle/>
          <a:p>
            <a:fld id="{AD29F1E6-0A42-6342-8A19-FA364A33AB30}" type="slidenum">
              <a:rPr lang="en-US" smtClean="0"/>
              <a:t>13</a:t>
            </a:fld>
            <a:endParaRPr lang="en-US"/>
          </a:p>
        </p:txBody>
      </p:sp>
    </p:spTree>
    <p:extLst>
      <p:ext uri="{BB962C8B-B14F-4D97-AF65-F5344CB8AC3E}">
        <p14:creationId xmlns:p14="http://schemas.microsoft.com/office/powerpoint/2010/main" val="238260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328CC-8EF1-4115-8421-E000EA395DBF}"/>
              </a:ext>
            </a:extLst>
          </p:cNvPr>
          <p:cNvSpPr>
            <a:spLocks noGrp="1"/>
          </p:cNvSpPr>
          <p:nvPr>
            <p:ph type="title"/>
          </p:nvPr>
        </p:nvSpPr>
        <p:spPr/>
        <p:txBody>
          <a:bodyPr/>
          <a:lstStyle/>
          <a:p>
            <a:r>
              <a:rPr lang="en-US" dirty="0"/>
              <a:t>Surrogate splits - example</a:t>
            </a:r>
          </a:p>
        </p:txBody>
      </p:sp>
      <p:sp>
        <p:nvSpPr>
          <p:cNvPr id="3" name="Content Placeholder 2">
            <a:extLst>
              <a:ext uri="{FF2B5EF4-FFF2-40B4-BE49-F238E27FC236}">
                <a16:creationId xmlns:a16="http://schemas.microsoft.com/office/drawing/2014/main" id="{7CE6C4CB-B2DB-4BAE-9895-43181B198EDE}"/>
              </a:ext>
            </a:extLst>
          </p:cNvPr>
          <p:cNvSpPr>
            <a:spLocks noGrp="1"/>
          </p:cNvSpPr>
          <p:nvPr>
            <p:ph idx="1"/>
          </p:nvPr>
        </p:nvSpPr>
        <p:spPr/>
        <p:txBody>
          <a:bodyPr/>
          <a:lstStyle/>
          <a:p>
            <a:r>
              <a:rPr lang="en-US" dirty="0"/>
              <a:t>	</a:t>
            </a:r>
          </a:p>
        </p:txBody>
      </p:sp>
      <p:sp>
        <p:nvSpPr>
          <p:cNvPr id="4" name="Slide Number Placeholder 3">
            <a:extLst>
              <a:ext uri="{FF2B5EF4-FFF2-40B4-BE49-F238E27FC236}">
                <a16:creationId xmlns:a16="http://schemas.microsoft.com/office/drawing/2014/main" id="{D575A946-B3DC-4C28-ABA2-EA200DCF754E}"/>
              </a:ext>
            </a:extLst>
          </p:cNvPr>
          <p:cNvSpPr>
            <a:spLocks noGrp="1"/>
          </p:cNvSpPr>
          <p:nvPr>
            <p:ph type="sldNum" sz="quarter" idx="12"/>
          </p:nvPr>
        </p:nvSpPr>
        <p:spPr/>
        <p:txBody>
          <a:bodyPr/>
          <a:lstStyle/>
          <a:p>
            <a:fld id="{AD29F1E6-0A42-6342-8A19-FA364A33AB30}" type="slidenum">
              <a:rPr lang="en-US" smtClean="0"/>
              <a:t>14</a:t>
            </a:fld>
            <a:endParaRPr lang="en-US"/>
          </a:p>
        </p:txBody>
      </p:sp>
      <p:sp>
        <p:nvSpPr>
          <p:cNvPr id="5" name="Content Placeholder 2">
            <a:extLst>
              <a:ext uri="{FF2B5EF4-FFF2-40B4-BE49-F238E27FC236}">
                <a16:creationId xmlns:a16="http://schemas.microsoft.com/office/drawing/2014/main" id="{C7050E1F-8A16-45CC-A5E3-0EC9E0AC14A1}"/>
              </a:ext>
            </a:extLst>
          </p:cNvPr>
          <p:cNvSpPr txBox="1">
            <a:spLocks/>
          </p:cNvSpPr>
          <p:nvPr/>
        </p:nvSpPr>
        <p:spPr>
          <a:xfrm>
            <a:off x="932496" y="1154037"/>
            <a:ext cx="10327008" cy="480019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2400" dirty="0"/>
              <a:t>Imagine situation with multiple features, two of them being </a:t>
            </a:r>
            <a:r>
              <a:rPr lang="en-US" sz="2400" dirty="0" err="1">
                <a:solidFill>
                  <a:schemeClr val="accent1">
                    <a:lumMod val="75000"/>
                  </a:schemeClr>
                </a:solidFill>
              </a:rPr>
              <a:t>phone_bill</a:t>
            </a:r>
            <a:r>
              <a:rPr lang="en-US" sz="2400" dirty="0">
                <a:solidFill>
                  <a:schemeClr val="accent1">
                    <a:lumMod val="75000"/>
                  </a:schemeClr>
                </a:solidFill>
              </a:rPr>
              <a:t> </a:t>
            </a:r>
            <a:r>
              <a:rPr lang="en-US" sz="2400" dirty="0"/>
              <a:t>(continuous) and </a:t>
            </a:r>
            <a:r>
              <a:rPr lang="en-US" sz="2400" dirty="0" err="1">
                <a:solidFill>
                  <a:schemeClr val="accent1">
                    <a:lumMod val="75000"/>
                  </a:schemeClr>
                </a:solidFill>
              </a:rPr>
              <a:t>marital_status</a:t>
            </a:r>
            <a:r>
              <a:rPr lang="en-US" sz="2400" dirty="0">
                <a:solidFill>
                  <a:schemeClr val="accent1">
                    <a:lumMod val="75000"/>
                  </a:schemeClr>
                </a:solidFill>
              </a:rPr>
              <a:t> </a:t>
            </a:r>
            <a:r>
              <a:rPr lang="en-US" sz="2400" dirty="0"/>
              <a:t>(categorical).</a:t>
            </a:r>
          </a:p>
          <a:p>
            <a:pPr marL="457200" indent="-457200">
              <a:buFont typeface="Arial" panose="020B0604020202020204" pitchFamily="34" charset="0"/>
              <a:buChar char="•"/>
            </a:pPr>
            <a:r>
              <a:rPr lang="en-US" sz="2400" dirty="0"/>
              <a:t>Node 1 splits based on </a:t>
            </a:r>
            <a:r>
              <a:rPr lang="en-US" sz="2400" dirty="0" err="1">
                <a:solidFill>
                  <a:schemeClr val="accent1">
                    <a:lumMod val="75000"/>
                  </a:schemeClr>
                </a:solidFill>
              </a:rPr>
              <a:t>phone_bill</a:t>
            </a:r>
            <a:r>
              <a:rPr lang="en-US" sz="2400" dirty="0"/>
              <a:t>. Surrogate search might find that </a:t>
            </a:r>
            <a:r>
              <a:rPr lang="en-US" sz="2400" dirty="0" err="1">
                <a:solidFill>
                  <a:schemeClr val="accent1">
                    <a:lumMod val="75000"/>
                  </a:schemeClr>
                </a:solidFill>
              </a:rPr>
              <a:t>marital_status</a:t>
            </a:r>
            <a:r>
              <a:rPr lang="en-US" sz="2400" dirty="0">
                <a:solidFill>
                  <a:schemeClr val="accent1">
                    <a:lumMod val="75000"/>
                  </a:schemeClr>
                </a:solidFill>
              </a:rPr>
              <a:t> </a:t>
            </a:r>
            <a:r>
              <a:rPr lang="en-US" sz="2400" dirty="0"/>
              <a:t>= 1 generates a similar distribution of observations in left and right node. </a:t>
            </a:r>
          </a:p>
          <a:p>
            <a:pPr marL="457200" indent="-457200">
              <a:buFont typeface="Arial" panose="020B0604020202020204" pitchFamily="34" charset="0"/>
              <a:buChar char="•"/>
            </a:pPr>
            <a:r>
              <a:rPr lang="en-US" sz="2400" dirty="0"/>
              <a:t>This condition is then chosen as top surrogate split (for prediction).</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p:txBody>
      </p:sp>
      <p:graphicFrame>
        <p:nvGraphicFramePr>
          <p:cNvPr id="7" name="Table 6">
            <a:extLst>
              <a:ext uri="{FF2B5EF4-FFF2-40B4-BE49-F238E27FC236}">
                <a16:creationId xmlns:a16="http://schemas.microsoft.com/office/drawing/2014/main" id="{C5941A8D-9BE6-4B68-A6A7-443F4C9E41FA}"/>
              </a:ext>
            </a:extLst>
          </p:cNvPr>
          <p:cNvGraphicFramePr>
            <a:graphicFrameLocks noGrp="1"/>
          </p:cNvGraphicFramePr>
          <p:nvPr>
            <p:extLst>
              <p:ext uri="{D42A27DB-BD31-4B8C-83A1-F6EECF244321}">
                <p14:modId xmlns:p14="http://schemas.microsoft.com/office/powerpoint/2010/main" val="3945331534"/>
              </p:ext>
            </p:extLst>
          </p:nvPr>
        </p:nvGraphicFramePr>
        <p:xfrm>
          <a:off x="2948919" y="4181811"/>
          <a:ext cx="6096000" cy="1796143"/>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868394124"/>
                    </a:ext>
                  </a:extLst>
                </a:gridCol>
                <a:gridCol w="1779962">
                  <a:extLst>
                    <a:ext uri="{9D8B030D-6E8A-4147-A177-3AD203B41FA5}">
                      <a16:colId xmlns:a16="http://schemas.microsoft.com/office/drawing/2014/main" val="904345435"/>
                    </a:ext>
                  </a:extLst>
                </a:gridCol>
                <a:gridCol w="2284038">
                  <a:extLst>
                    <a:ext uri="{9D8B030D-6E8A-4147-A177-3AD203B41FA5}">
                      <a16:colId xmlns:a16="http://schemas.microsoft.com/office/drawing/2014/main" val="813018816"/>
                    </a:ext>
                  </a:extLst>
                </a:gridCol>
              </a:tblGrid>
              <a:tr h="571761">
                <a:tc>
                  <a:txBody>
                    <a:bodyPr/>
                    <a:lstStyle/>
                    <a:p>
                      <a:endParaRPr lang="en-US" dirty="0"/>
                    </a:p>
                  </a:txBody>
                  <a:tcPr/>
                </a:tc>
                <a:tc>
                  <a:txBody>
                    <a:bodyPr/>
                    <a:lstStyle/>
                    <a:p>
                      <a:r>
                        <a:rPr lang="en-US" dirty="0"/>
                        <a:t>Left child</a:t>
                      </a:r>
                    </a:p>
                  </a:txBody>
                  <a:tcPr/>
                </a:tc>
                <a:tc>
                  <a:txBody>
                    <a:bodyPr/>
                    <a:lstStyle/>
                    <a:p>
                      <a:r>
                        <a:rPr lang="en-US" dirty="0"/>
                        <a:t>Right child</a:t>
                      </a:r>
                    </a:p>
                  </a:txBody>
                  <a:tcPr/>
                </a:tc>
                <a:extLst>
                  <a:ext uri="{0D108BD9-81ED-4DB2-BD59-A6C34878D82A}">
                    <a16:rowId xmlns:a16="http://schemas.microsoft.com/office/drawing/2014/main" val="1591060530"/>
                  </a:ext>
                </a:extLst>
              </a:tr>
              <a:tr h="612191">
                <a:tc>
                  <a:txBody>
                    <a:bodyPr/>
                    <a:lstStyle/>
                    <a:p>
                      <a:r>
                        <a:rPr lang="en-US" dirty="0" err="1"/>
                        <a:t>Phone_bill</a:t>
                      </a:r>
                      <a:r>
                        <a:rPr lang="en-US" dirty="0"/>
                        <a:t> &gt; 100</a:t>
                      </a:r>
                    </a:p>
                  </a:txBody>
                  <a:tcPr/>
                </a:tc>
                <a:tc>
                  <a:txBody>
                    <a:bodyPr/>
                    <a:lstStyle/>
                    <a:p>
                      <a:r>
                        <a:rPr lang="en-US" dirty="0">
                          <a:solidFill>
                            <a:srgbClr val="FF0000"/>
                          </a:solidFill>
                        </a:rPr>
                        <a:t>550R</a:t>
                      </a:r>
                      <a:r>
                        <a:rPr lang="en-US" dirty="0"/>
                        <a:t>, </a:t>
                      </a:r>
                      <a:r>
                        <a:rPr lang="en-US" dirty="0">
                          <a:solidFill>
                            <a:srgbClr val="00B050"/>
                          </a:solidFill>
                        </a:rPr>
                        <a:t>99G</a:t>
                      </a:r>
                    </a:p>
                  </a:txBody>
                  <a:tcPr/>
                </a:tc>
                <a:tc>
                  <a:txBody>
                    <a:bodyPr/>
                    <a:lstStyle/>
                    <a:p>
                      <a:r>
                        <a:rPr lang="en-US" dirty="0">
                          <a:solidFill>
                            <a:srgbClr val="FF0000"/>
                          </a:solidFill>
                        </a:rPr>
                        <a:t>50R</a:t>
                      </a:r>
                      <a:r>
                        <a:rPr lang="en-US" dirty="0"/>
                        <a:t>, </a:t>
                      </a:r>
                      <a:r>
                        <a:rPr lang="en-US" dirty="0">
                          <a:solidFill>
                            <a:srgbClr val="00B050"/>
                          </a:solidFill>
                        </a:rPr>
                        <a:t>301G</a:t>
                      </a:r>
                    </a:p>
                  </a:txBody>
                  <a:tcPr/>
                </a:tc>
                <a:extLst>
                  <a:ext uri="{0D108BD9-81ED-4DB2-BD59-A6C34878D82A}">
                    <a16:rowId xmlns:a16="http://schemas.microsoft.com/office/drawing/2014/main" val="411495218"/>
                  </a:ext>
                </a:extLst>
              </a:tr>
              <a:tr h="612191">
                <a:tc>
                  <a:txBody>
                    <a:bodyPr/>
                    <a:lstStyle/>
                    <a:p>
                      <a:r>
                        <a:rPr lang="en-US" dirty="0" err="1"/>
                        <a:t>Marital_status</a:t>
                      </a:r>
                      <a:r>
                        <a:rPr lang="en-US" dirty="0"/>
                        <a:t> = 1</a:t>
                      </a:r>
                    </a:p>
                  </a:txBody>
                  <a:tcPr/>
                </a:tc>
                <a:tc>
                  <a:txBody>
                    <a:bodyPr/>
                    <a:lstStyle/>
                    <a:p>
                      <a:r>
                        <a:rPr lang="en-US" dirty="0">
                          <a:solidFill>
                            <a:srgbClr val="FF0000"/>
                          </a:solidFill>
                        </a:rPr>
                        <a:t>510R</a:t>
                      </a:r>
                      <a:r>
                        <a:rPr lang="en-US" dirty="0"/>
                        <a:t>, </a:t>
                      </a:r>
                      <a:r>
                        <a:rPr lang="en-US" dirty="0">
                          <a:solidFill>
                            <a:srgbClr val="00B050"/>
                          </a:solidFill>
                        </a:rPr>
                        <a:t>128G</a:t>
                      </a:r>
                    </a:p>
                  </a:txBody>
                  <a:tcPr/>
                </a:tc>
                <a:tc>
                  <a:txBody>
                    <a:bodyPr/>
                    <a:lstStyle/>
                    <a:p>
                      <a:r>
                        <a:rPr lang="en-US" dirty="0">
                          <a:solidFill>
                            <a:srgbClr val="FF0000"/>
                          </a:solidFill>
                        </a:rPr>
                        <a:t>51R, </a:t>
                      </a:r>
                      <a:r>
                        <a:rPr lang="en-US" dirty="0">
                          <a:solidFill>
                            <a:srgbClr val="00B050"/>
                          </a:solidFill>
                        </a:rPr>
                        <a:t>311G</a:t>
                      </a:r>
                      <a:r>
                        <a:rPr lang="en-US" dirty="0"/>
                        <a:t> </a:t>
                      </a:r>
                      <a:endParaRPr lang="en-US" dirty="0">
                        <a:solidFill>
                          <a:srgbClr val="FF0000"/>
                        </a:solidFill>
                      </a:endParaRPr>
                    </a:p>
                  </a:txBody>
                  <a:tcPr/>
                </a:tc>
                <a:extLst>
                  <a:ext uri="{0D108BD9-81ED-4DB2-BD59-A6C34878D82A}">
                    <a16:rowId xmlns:a16="http://schemas.microsoft.com/office/drawing/2014/main" val="4268559603"/>
                  </a:ext>
                </a:extLst>
              </a:tr>
            </a:tbl>
          </a:graphicData>
        </a:graphic>
      </p:graphicFrame>
    </p:spTree>
    <p:extLst>
      <p:ext uri="{BB962C8B-B14F-4D97-AF65-F5344CB8AC3E}">
        <p14:creationId xmlns:p14="http://schemas.microsoft.com/office/powerpoint/2010/main" val="136470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328CC-8EF1-4115-8421-E000EA395DBF}"/>
              </a:ext>
            </a:extLst>
          </p:cNvPr>
          <p:cNvSpPr>
            <a:spLocks noGrp="1"/>
          </p:cNvSpPr>
          <p:nvPr>
            <p:ph type="title"/>
          </p:nvPr>
        </p:nvSpPr>
        <p:spPr/>
        <p:txBody>
          <a:bodyPr/>
          <a:lstStyle/>
          <a:p>
            <a:r>
              <a:rPr lang="en-US" dirty="0"/>
              <a:t>Surrogate splits - example</a:t>
            </a:r>
          </a:p>
        </p:txBody>
      </p:sp>
      <p:sp>
        <p:nvSpPr>
          <p:cNvPr id="3" name="Content Placeholder 2">
            <a:extLst>
              <a:ext uri="{FF2B5EF4-FFF2-40B4-BE49-F238E27FC236}">
                <a16:creationId xmlns:a16="http://schemas.microsoft.com/office/drawing/2014/main" id="{7CE6C4CB-B2DB-4BAE-9895-43181B198EDE}"/>
              </a:ext>
            </a:extLst>
          </p:cNvPr>
          <p:cNvSpPr>
            <a:spLocks noGrp="1"/>
          </p:cNvSpPr>
          <p:nvPr>
            <p:ph idx="1"/>
          </p:nvPr>
        </p:nvSpPr>
        <p:spPr/>
        <p:txBody>
          <a:bodyPr/>
          <a:lstStyle/>
          <a:p>
            <a:r>
              <a:rPr lang="en-US" dirty="0"/>
              <a:t>	</a:t>
            </a:r>
          </a:p>
        </p:txBody>
      </p:sp>
      <p:sp>
        <p:nvSpPr>
          <p:cNvPr id="4" name="Slide Number Placeholder 3">
            <a:extLst>
              <a:ext uri="{FF2B5EF4-FFF2-40B4-BE49-F238E27FC236}">
                <a16:creationId xmlns:a16="http://schemas.microsoft.com/office/drawing/2014/main" id="{D575A946-B3DC-4C28-ABA2-EA200DCF754E}"/>
              </a:ext>
            </a:extLst>
          </p:cNvPr>
          <p:cNvSpPr>
            <a:spLocks noGrp="1"/>
          </p:cNvSpPr>
          <p:nvPr>
            <p:ph type="sldNum" sz="quarter" idx="12"/>
          </p:nvPr>
        </p:nvSpPr>
        <p:spPr/>
        <p:txBody>
          <a:bodyPr/>
          <a:lstStyle/>
          <a:p>
            <a:fld id="{AD29F1E6-0A42-6342-8A19-FA364A33AB30}" type="slidenum">
              <a:rPr lang="en-US" smtClean="0"/>
              <a:t>15</a:t>
            </a:fld>
            <a:endParaRPr lang="en-US"/>
          </a:p>
        </p:txBody>
      </p:sp>
      <p:sp>
        <p:nvSpPr>
          <p:cNvPr id="5" name="Content Placeholder 2">
            <a:extLst>
              <a:ext uri="{FF2B5EF4-FFF2-40B4-BE49-F238E27FC236}">
                <a16:creationId xmlns:a16="http://schemas.microsoft.com/office/drawing/2014/main" id="{C7050E1F-8A16-45CC-A5E3-0EC9E0AC14A1}"/>
              </a:ext>
            </a:extLst>
          </p:cNvPr>
          <p:cNvSpPr txBox="1">
            <a:spLocks/>
          </p:cNvSpPr>
          <p:nvPr/>
        </p:nvSpPr>
        <p:spPr>
          <a:xfrm>
            <a:off x="932496" y="1154037"/>
            <a:ext cx="10594940" cy="480019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2400" dirty="0"/>
              <a:t>In our example, primary splitter = </a:t>
            </a:r>
            <a:r>
              <a:rPr lang="en-US" sz="2400" dirty="0" err="1"/>
              <a:t>phone_bill</a:t>
            </a:r>
            <a:endParaRPr lang="en-US" sz="2400" dirty="0"/>
          </a:p>
          <a:p>
            <a:pPr marL="457200" indent="-457200">
              <a:buFont typeface="Arial" panose="020B0604020202020204" pitchFamily="34" charset="0"/>
              <a:buChar char="•"/>
            </a:pPr>
            <a:r>
              <a:rPr lang="en-US" sz="2400" dirty="0"/>
              <a:t>We might find that surrogate splits include marital status, commute time, age, city of residence.</a:t>
            </a:r>
          </a:p>
          <a:p>
            <a:pPr marL="1200120" lvl="1" indent="-457200">
              <a:buFont typeface="Arial" panose="020B0604020202020204" pitchFamily="34" charset="0"/>
              <a:buChar char="•"/>
            </a:pPr>
            <a:r>
              <a:rPr lang="en-US" dirty="0"/>
              <a:t>Commute time associated with more time on the phone</a:t>
            </a:r>
          </a:p>
          <a:p>
            <a:pPr marL="1200120" lvl="1" indent="-457200">
              <a:buFont typeface="Arial" panose="020B0604020202020204" pitchFamily="34" charset="0"/>
              <a:buChar char="•"/>
            </a:pPr>
            <a:r>
              <a:rPr lang="en-US" dirty="0"/>
              <a:t>Older individuals might be more likely to call vs text</a:t>
            </a:r>
          </a:p>
          <a:p>
            <a:pPr marL="1200120" lvl="1" indent="-457200">
              <a:buFont typeface="Arial" panose="020B0604020202020204" pitchFamily="34" charset="0"/>
              <a:buChar char="•"/>
            </a:pPr>
            <a:r>
              <a:rPr lang="en-US" dirty="0"/>
              <a:t>City variable hard to interpret because we don’t know identity of cities</a:t>
            </a:r>
          </a:p>
          <a:p>
            <a:pPr marL="457200" indent="-457200">
              <a:buFont typeface="Arial" panose="020B0604020202020204" pitchFamily="34" charset="0"/>
              <a:buChar char="•"/>
            </a:pPr>
            <a:r>
              <a:rPr lang="en-US" sz="2400" dirty="0"/>
              <a:t>Surrogates can </a:t>
            </a:r>
            <a:r>
              <a:rPr lang="en-US" sz="2400" dirty="0">
                <a:solidFill>
                  <a:schemeClr val="accent1"/>
                </a:solidFill>
              </a:rPr>
              <a:t>help us understand primary splitter</a:t>
            </a:r>
            <a:r>
              <a:rPr lang="en-US" sz="2400" dirty="0"/>
              <a:t>.</a:t>
            </a:r>
          </a:p>
          <a:p>
            <a:pPr marL="457200" indent="-457200">
              <a:buFont typeface="Arial" panose="020B0604020202020204" pitchFamily="34" charset="0"/>
              <a:buChar char="•"/>
            </a:pPr>
            <a:r>
              <a:rPr lang="en-US" sz="2400" dirty="0"/>
              <a:t>Surrogate splits perform better when there is multicollinearity (just like imputation!)</a:t>
            </a:r>
          </a:p>
          <a:p>
            <a:pPr marL="457200" indent="-457200">
              <a:buFont typeface="Arial" panose="020B0604020202020204" pitchFamily="34" charset="0"/>
              <a:buChar char="•"/>
            </a:pPr>
            <a:endParaRPr lang="en-US" sz="2400" dirty="0"/>
          </a:p>
          <a:p>
            <a:pPr marL="1200120" lvl="1" indent="-457200">
              <a:buFont typeface="Arial" panose="020B0604020202020204" pitchFamily="34" charset="0"/>
              <a:buChar char="•"/>
            </a:pPr>
            <a:endParaRPr lang="en-US" dirty="0"/>
          </a:p>
        </p:txBody>
      </p:sp>
    </p:spTree>
    <p:extLst>
      <p:ext uri="{BB962C8B-B14F-4D97-AF65-F5344CB8AC3E}">
        <p14:creationId xmlns:p14="http://schemas.microsoft.com/office/powerpoint/2010/main" val="106560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EBFD6-9ED0-9246-B97A-2EAAD15187E8}"/>
              </a:ext>
            </a:extLst>
          </p:cNvPr>
          <p:cNvSpPr>
            <a:spLocks noGrp="1"/>
          </p:cNvSpPr>
          <p:nvPr>
            <p:ph type="title"/>
          </p:nvPr>
        </p:nvSpPr>
        <p:spPr/>
        <p:txBody>
          <a:bodyPr/>
          <a:lstStyle/>
          <a:p>
            <a:r>
              <a:rPr lang="en-US" dirty="0"/>
              <a:t>Imbalanced classes </a:t>
            </a:r>
            <a:br>
              <a:rPr lang="en-US" dirty="0"/>
            </a:br>
            <a:endParaRPr lang="en-US" dirty="0"/>
          </a:p>
        </p:txBody>
      </p:sp>
      <p:sp>
        <p:nvSpPr>
          <p:cNvPr id="3" name="Content Placeholder 2">
            <a:extLst>
              <a:ext uri="{FF2B5EF4-FFF2-40B4-BE49-F238E27FC236}">
                <a16:creationId xmlns:a16="http://schemas.microsoft.com/office/drawing/2014/main" id="{377DD578-8723-3745-8A94-7BDCAEDC58B5}"/>
              </a:ext>
            </a:extLst>
          </p:cNvPr>
          <p:cNvSpPr>
            <a:spLocks noGrp="1"/>
          </p:cNvSpPr>
          <p:nvPr>
            <p:ph idx="1"/>
          </p:nvPr>
        </p:nvSpPr>
        <p:spPr>
          <a:xfrm>
            <a:off x="833415" y="1177758"/>
            <a:ext cx="5023099" cy="2111143"/>
          </a:xfrm>
        </p:spPr>
        <p:txBody>
          <a:bodyPr/>
          <a:lstStyle/>
          <a:p>
            <a:r>
              <a:rPr lang="en-US" sz="2500" dirty="0"/>
              <a:t>Training a RF (or any machine learning model) on an imbalanced dataset can introduce </a:t>
            </a:r>
            <a:r>
              <a:rPr lang="en-US" sz="2500" dirty="0">
                <a:solidFill>
                  <a:schemeClr val="accent1"/>
                </a:solidFill>
              </a:rPr>
              <a:t>unique challenges to the learning problem</a:t>
            </a:r>
            <a:r>
              <a:rPr lang="en-US" sz="2500" dirty="0"/>
              <a:t>. </a:t>
            </a:r>
          </a:p>
          <a:p>
            <a:endParaRPr lang="en-US" sz="2500" dirty="0"/>
          </a:p>
          <a:p>
            <a:r>
              <a:rPr lang="en-US" sz="2500" dirty="0"/>
              <a:t>We saw in a previous lecture that using AUC score (or F1 score) is a better measure of the performance of a model when the classes are not balanced. </a:t>
            </a:r>
          </a:p>
          <a:p>
            <a:endParaRPr lang="en-US" sz="2500" dirty="0"/>
          </a:p>
          <a:p>
            <a:endParaRPr lang="en-US" sz="2500" dirty="0"/>
          </a:p>
          <a:p>
            <a:endParaRPr lang="en-US" sz="2500" dirty="0"/>
          </a:p>
          <a:p>
            <a:endParaRPr lang="en-US" sz="2500" dirty="0"/>
          </a:p>
        </p:txBody>
      </p:sp>
      <p:sp>
        <p:nvSpPr>
          <p:cNvPr id="4" name="Slide Number Placeholder 3">
            <a:extLst>
              <a:ext uri="{FF2B5EF4-FFF2-40B4-BE49-F238E27FC236}">
                <a16:creationId xmlns:a16="http://schemas.microsoft.com/office/drawing/2014/main" id="{DFF2E22A-7116-D241-AFBD-91EF8A1CD7B7}"/>
              </a:ext>
            </a:extLst>
          </p:cNvPr>
          <p:cNvSpPr>
            <a:spLocks noGrp="1"/>
          </p:cNvSpPr>
          <p:nvPr>
            <p:ph type="sldNum" sz="quarter" idx="12"/>
          </p:nvPr>
        </p:nvSpPr>
        <p:spPr/>
        <p:txBody>
          <a:bodyPr/>
          <a:lstStyle/>
          <a:p>
            <a:fld id="{47445CB2-BF6F-6E49-AC61-7BDDE2E02F5B}" type="slidenum">
              <a:rPr lang="en-US" smtClean="0"/>
              <a:t>16</a:t>
            </a:fld>
            <a:endParaRPr lang="en-US" dirty="0"/>
          </a:p>
        </p:txBody>
      </p:sp>
      <p:pic>
        <p:nvPicPr>
          <p:cNvPr id="1026" name="Picture 2" descr="Image for post">
            <a:extLst>
              <a:ext uri="{FF2B5EF4-FFF2-40B4-BE49-F238E27FC236}">
                <a16:creationId xmlns:a16="http://schemas.microsoft.com/office/drawing/2014/main" id="{4E3F6591-C02B-B844-B71B-97C2F4E90A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0169" y="1177758"/>
            <a:ext cx="5371467" cy="32228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1AC81FF-CA7B-C94B-AD09-9B8D81939385}"/>
              </a:ext>
            </a:extLst>
          </p:cNvPr>
          <p:cNvSpPr/>
          <p:nvPr/>
        </p:nvSpPr>
        <p:spPr>
          <a:xfrm>
            <a:off x="6430169" y="4847550"/>
            <a:ext cx="6096000" cy="646331"/>
          </a:xfrm>
          <a:prstGeom prst="rect">
            <a:avLst/>
          </a:prstGeom>
        </p:spPr>
        <p:txBody>
          <a:bodyPr>
            <a:spAutoFit/>
          </a:bodyPr>
          <a:lstStyle/>
          <a:p>
            <a:r>
              <a:rPr lang="en-US" dirty="0">
                <a:solidFill>
                  <a:srgbClr val="757575"/>
                </a:solidFill>
                <a:latin typeface="sohne"/>
              </a:rPr>
              <a:t>source: </a:t>
            </a:r>
            <a:r>
              <a:rPr lang="en-US" u="sng" dirty="0">
                <a:latin typeface="sohne"/>
                <a:hlinkClick r:id="rId3"/>
              </a:rPr>
              <a:t>https://www.nexsoftsys.com/articles/what-is-imbalanced-data.html</a:t>
            </a:r>
            <a:endParaRPr lang="en-US" dirty="0"/>
          </a:p>
        </p:txBody>
      </p:sp>
    </p:spTree>
    <p:extLst>
      <p:ext uri="{BB962C8B-B14F-4D97-AF65-F5344CB8AC3E}">
        <p14:creationId xmlns:p14="http://schemas.microsoft.com/office/powerpoint/2010/main" val="2550437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9B53D-2C69-3F44-B63C-2D5429F7E311}"/>
              </a:ext>
            </a:extLst>
          </p:cNvPr>
          <p:cNvSpPr>
            <a:spLocks noGrp="1"/>
          </p:cNvSpPr>
          <p:nvPr>
            <p:ph type="title"/>
          </p:nvPr>
        </p:nvSpPr>
        <p:spPr/>
        <p:txBody>
          <a:bodyPr/>
          <a:lstStyle/>
          <a:p>
            <a:r>
              <a:rPr lang="en-US" dirty="0"/>
              <a:t>F-score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FB58D30-6D61-234B-95F8-7B628E7C99AD}"/>
                  </a:ext>
                </a:extLst>
              </p:cNvPr>
              <p:cNvSpPr>
                <a:spLocks noGrp="1"/>
              </p:cNvSpPr>
              <p:nvPr>
                <p:ph idx="1"/>
              </p:nvPr>
            </p:nvSpPr>
            <p:spPr/>
            <p:txBody>
              <a:bodyPr/>
              <a:lstStyle/>
              <a:p>
                <a:r>
                  <a:rPr lang="en-US" sz="2400" b="1" dirty="0">
                    <a:solidFill>
                      <a:schemeClr val="tx2">
                        <a:lumMod val="60000"/>
                        <a:lumOff val="40000"/>
                      </a:schemeClr>
                    </a:solidFill>
                  </a:rPr>
                  <a:t>Accuracy</a:t>
                </a:r>
                <a:r>
                  <a:rPr lang="en-US" sz="2400" b="1" dirty="0">
                    <a:solidFill>
                      <a:schemeClr val="tx1">
                        <a:lumMod val="75000"/>
                        <a:lumOff val="25000"/>
                      </a:schemeClr>
                    </a:solidFill>
                  </a:rPr>
                  <a:t> is a great measure</a:t>
                </a:r>
                <a:r>
                  <a:rPr lang="en-US" sz="2400" dirty="0">
                    <a:solidFill>
                      <a:schemeClr val="tx1">
                        <a:lumMod val="75000"/>
                        <a:lumOff val="25000"/>
                      </a:schemeClr>
                    </a:solidFill>
                  </a:rPr>
                  <a:t> but only </a:t>
                </a:r>
                <a:r>
                  <a:rPr lang="en-US" sz="2400" b="1" dirty="0">
                    <a:solidFill>
                      <a:schemeClr val="tx1">
                        <a:lumMod val="75000"/>
                        <a:lumOff val="25000"/>
                      </a:schemeClr>
                    </a:solidFill>
                  </a:rPr>
                  <a:t>when you have symmetric datasets </a:t>
                </a:r>
                <a:r>
                  <a:rPr lang="en-US" sz="2400" dirty="0">
                    <a:solidFill>
                      <a:schemeClr val="tx1">
                        <a:lumMod val="75000"/>
                        <a:lumOff val="25000"/>
                      </a:schemeClr>
                    </a:solidFill>
                  </a:rPr>
                  <a:t>(false negatives &amp; false positives counts are close), also, </a:t>
                </a:r>
                <a:r>
                  <a:rPr lang="en-US" sz="2400" b="1" dirty="0">
                    <a:solidFill>
                      <a:schemeClr val="tx1">
                        <a:lumMod val="75000"/>
                        <a:lumOff val="25000"/>
                      </a:schemeClr>
                    </a:solidFill>
                  </a:rPr>
                  <a:t>false negatives &amp; false positives have similar costs.</a:t>
                </a:r>
              </a:p>
              <a:p>
                <a:br>
                  <a:rPr lang="en-US" sz="2400" dirty="0">
                    <a:solidFill>
                      <a:schemeClr val="tx1">
                        <a:lumMod val="75000"/>
                        <a:lumOff val="25000"/>
                      </a:schemeClr>
                    </a:solidFill>
                  </a:rPr>
                </a:br>
                <a:r>
                  <a:rPr lang="en-US" sz="2400" dirty="0">
                    <a:solidFill>
                      <a:schemeClr val="tx1">
                        <a:lumMod val="75000"/>
                        <a:lumOff val="25000"/>
                      </a:schemeClr>
                    </a:solidFill>
                  </a:rPr>
                  <a:t>If the cost of false positives and false negatives are different then F1 is your savior. </a:t>
                </a:r>
                <a:r>
                  <a:rPr lang="en-US" sz="2400" b="1" dirty="0">
                    <a:solidFill>
                      <a:schemeClr val="tx1">
                        <a:lumMod val="75000"/>
                        <a:lumOff val="25000"/>
                      </a:schemeClr>
                    </a:solidFill>
                  </a:rPr>
                  <a:t>F1 is best if you have an uneven class distribution</a:t>
                </a:r>
                <a:r>
                  <a:rPr lang="en-US" sz="2400" dirty="0">
                    <a:solidFill>
                      <a:schemeClr val="tx1">
                        <a:lumMod val="75000"/>
                        <a:lumOff val="25000"/>
                      </a:schemeClr>
                    </a:solidFill>
                  </a:rPr>
                  <a:t>.</a:t>
                </a:r>
              </a:p>
              <a:p>
                <a:endParaRPr lang="en-US" dirty="0"/>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2 </m:t>
                          </m:r>
                          <m:r>
                            <a:rPr lang="en-US" b="0" i="1" smtClean="0">
                              <a:latin typeface="Cambria Math" panose="02040503050406030204" pitchFamily="18" charset="0"/>
                            </a:rPr>
                            <m:t>𝑅𝑒𝑐𝑎𝑙𝑙</m:t>
                          </m:r>
                          <m:r>
                            <a:rPr lang="en-US" b="0" i="1" smtClean="0">
                              <a:latin typeface="Cambria Math" panose="02040503050406030204" pitchFamily="18" charset="0"/>
                            </a:rPr>
                            <m:t> ∗</m:t>
                          </m:r>
                          <m:r>
                            <a:rPr lang="en-US" b="0" i="1" smtClean="0">
                              <a:latin typeface="Cambria Math" panose="02040503050406030204" pitchFamily="18" charset="0"/>
                            </a:rPr>
                            <m:t>𝑃𝑟𝑒𝑐𝑖𝑠𝑖𝑜𝑛</m:t>
                          </m:r>
                        </m:num>
                        <m:den>
                          <m:r>
                            <a:rPr lang="en-US" b="0" i="1" smtClean="0">
                              <a:latin typeface="Cambria Math" panose="02040503050406030204" pitchFamily="18" charset="0"/>
                            </a:rPr>
                            <m:t>𝑅𝑒𝑐𝑎𝑙𝑙</m:t>
                          </m:r>
                          <m:r>
                            <a:rPr lang="en-US" b="0" i="1" smtClean="0">
                              <a:latin typeface="Cambria Math" panose="02040503050406030204" pitchFamily="18" charset="0"/>
                            </a:rPr>
                            <m:t>+</m:t>
                          </m:r>
                          <m:r>
                            <a:rPr lang="en-US" b="0" i="1" smtClean="0">
                              <a:latin typeface="Cambria Math" panose="02040503050406030204" pitchFamily="18" charset="0"/>
                            </a:rPr>
                            <m:t>𝑃𝑟𝑒𝑐𝑖𝑠𝑖𝑜𝑛</m:t>
                          </m:r>
                        </m:den>
                      </m:f>
                    </m:oMath>
                  </m:oMathPara>
                </a14:m>
                <a:endParaRPr lang="en-US" dirty="0"/>
              </a:p>
              <a:p>
                <a:r>
                  <a:rPr lang="en-US" b="1" i="1" dirty="0"/>
                  <a:t> </a:t>
                </a:r>
                <a:endParaRPr lang="en-US" dirty="0"/>
              </a:p>
            </p:txBody>
          </p:sp>
        </mc:Choice>
        <mc:Fallback>
          <p:sp>
            <p:nvSpPr>
              <p:cNvPr id="3" name="Content Placeholder 2">
                <a:extLst>
                  <a:ext uri="{FF2B5EF4-FFF2-40B4-BE49-F238E27FC236}">
                    <a16:creationId xmlns:a16="http://schemas.microsoft.com/office/drawing/2014/main" id="{4FB58D30-6D61-234B-95F8-7B628E7C99AD}"/>
                  </a:ext>
                </a:extLst>
              </p:cNvPr>
              <p:cNvSpPr>
                <a:spLocks noGrp="1" noRot="1" noChangeAspect="1" noMove="1" noResize="1" noEditPoints="1" noAdjustHandles="1" noChangeArrowheads="1" noChangeShapeType="1" noTextEdit="1"/>
              </p:cNvSpPr>
              <p:nvPr>
                <p:ph idx="1"/>
              </p:nvPr>
            </p:nvSpPr>
            <p:spPr>
              <a:blipFill>
                <a:blip r:embed="rId2"/>
                <a:stretch>
                  <a:fillRect l="-860" t="-2381" r="-737" b="-7738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39A5072-655B-E149-A98F-C66F188D8124}"/>
              </a:ext>
            </a:extLst>
          </p:cNvPr>
          <p:cNvSpPr>
            <a:spLocks noGrp="1"/>
          </p:cNvSpPr>
          <p:nvPr>
            <p:ph type="sldNum" sz="quarter" idx="12"/>
          </p:nvPr>
        </p:nvSpPr>
        <p:spPr/>
        <p:txBody>
          <a:bodyPr/>
          <a:lstStyle/>
          <a:p>
            <a:fld id="{47445CB2-BF6F-6E49-AC61-7BDDE2E02F5B}" type="slidenum">
              <a:rPr lang="en-US" smtClean="0"/>
              <a:t>17</a:t>
            </a:fld>
            <a:endParaRPr lang="en-US" dirty="0"/>
          </a:p>
        </p:txBody>
      </p:sp>
    </p:spTree>
    <p:extLst>
      <p:ext uri="{BB962C8B-B14F-4D97-AF65-F5344CB8AC3E}">
        <p14:creationId xmlns:p14="http://schemas.microsoft.com/office/powerpoint/2010/main" val="2934931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197471BA-A07E-5643-8199-556A6C3FB472}"/>
              </a:ext>
            </a:extLst>
          </p:cNvPr>
          <p:cNvGrpSpPr/>
          <p:nvPr/>
        </p:nvGrpSpPr>
        <p:grpSpPr>
          <a:xfrm>
            <a:off x="1407987" y="791386"/>
            <a:ext cx="7760396" cy="5737527"/>
            <a:chOff x="1383680" y="-151566"/>
            <a:chExt cx="8376134" cy="7132677"/>
          </a:xfrm>
        </p:grpSpPr>
        <p:sp>
          <p:nvSpPr>
            <p:cNvPr id="7" name="Frame 6">
              <a:extLst>
                <a:ext uri="{FF2B5EF4-FFF2-40B4-BE49-F238E27FC236}">
                  <a16:creationId xmlns:a16="http://schemas.microsoft.com/office/drawing/2014/main" id="{7A83B4D2-75BD-A746-9F9D-83E6A8D19B57}"/>
                </a:ext>
              </a:extLst>
            </p:cNvPr>
            <p:cNvSpPr/>
            <p:nvPr/>
          </p:nvSpPr>
          <p:spPr>
            <a:xfrm>
              <a:off x="3061854" y="189513"/>
              <a:ext cx="6068291" cy="5557652"/>
            </a:xfrm>
            <a:custGeom>
              <a:avLst/>
              <a:gdLst>
                <a:gd name="connsiteX0" fmla="*/ 0 w 6068291"/>
                <a:gd name="connsiteY0" fmla="*/ 0 h 5557652"/>
                <a:gd name="connsiteX1" fmla="*/ 492206 w 6068291"/>
                <a:gd name="connsiteY1" fmla="*/ 0 h 5557652"/>
                <a:gd name="connsiteX2" fmla="*/ 1227143 w 6068291"/>
                <a:gd name="connsiteY2" fmla="*/ 0 h 5557652"/>
                <a:gd name="connsiteX3" fmla="*/ 1901398 w 6068291"/>
                <a:gd name="connsiteY3" fmla="*/ 0 h 5557652"/>
                <a:gd name="connsiteX4" fmla="*/ 2697018 w 6068291"/>
                <a:gd name="connsiteY4" fmla="*/ 0 h 5557652"/>
                <a:gd name="connsiteX5" fmla="*/ 3492639 w 6068291"/>
                <a:gd name="connsiteY5" fmla="*/ 0 h 5557652"/>
                <a:gd name="connsiteX6" fmla="*/ 4288259 w 6068291"/>
                <a:gd name="connsiteY6" fmla="*/ 0 h 5557652"/>
                <a:gd name="connsiteX7" fmla="*/ 5083879 w 6068291"/>
                <a:gd name="connsiteY7" fmla="*/ 0 h 5557652"/>
                <a:gd name="connsiteX8" fmla="*/ 6068291 w 6068291"/>
                <a:gd name="connsiteY8" fmla="*/ 0 h 5557652"/>
                <a:gd name="connsiteX9" fmla="*/ 6068291 w 6068291"/>
                <a:gd name="connsiteY9" fmla="*/ 694707 h 5557652"/>
                <a:gd name="connsiteX10" fmla="*/ 6068291 w 6068291"/>
                <a:gd name="connsiteY10" fmla="*/ 1389413 h 5557652"/>
                <a:gd name="connsiteX11" fmla="*/ 6068291 w 6068291"/>
                <a:gd name="connsiteY11" fmla="*/ 2084120 h 5557652"/>
                <a:gd name="connsiteX12" fmla="*/ 6068291 w 6068291"/>
                <a:gd name="connsiteY12" fmla="*/ 2889979 h 5557652"/>
                <a:gd name="connsiteX13" fmla="*/ 6068291 w 6068291"/>
                <a:gd name="connsiteY13" fmla="*/ 3584686 h 5557652"/>
                <a:gd name="connsiteX14" fmla="*/ 6068291 w 6068291"/>
                <a:gd name="connsiteY14" fmla="*/ 4334969 h 5557652"/>
                <a:gd name="connsiteX15" fmla="*/ 6068291 w 6068291"/>
                <a:gd name="connsiteY15" fmla="*/ 5557652 h 5557652"/>
                <a:gd name="connsiteX16" fmla="*/ 5576085 w 6068291"/>
                <a:gd name="connsiteY16" fmla="*/ 5557652 h 5557652"/>
                <a:gd name="connsiteX17" fmla="*/ 4962514 w 6068291"/>
                <a:gd name="connsiteY17" fmla="*/ 5557652 h 5557652"/>
                <a:gd name="connsiteX18" fmla="*/ 4166893 w 6068291"/>
                <a:gd name="connsiteY18" fmla="*/ 5557652 h 5557652"/>
                <a:gd name="connsiteX19" fmla="*/ 3674687 w 6068291"/>
                <a:gd name="connsiteY19" fmla="*/ 5557652 h 5557652"/>
                <a:gd name="connsiteX20" fmla="*/ 3121799 w 6068291"/>
                <a:gd name="connsiteY20" fmla="*/ 5557652 h 5557652"/>
                <a:gd name="connsiteX21" fmla="*/ 2568910 w 6068291"/>
                <a:gd name="connsiteY21" fmla="*/ 5557652 h 5557652"/>
                <a:gd name="connsiteX22" fmla="*/ 1894655 w 6068291"/>
                <a:gd name="connsiteY22" fmla="*/ 5557652 h 5557652"/>
                <a:gd name="connsiteX23" fmla="*/ 1220401 w 6068291"/>
                <a:gd name="connsiteY23" fmla="*/ 5557652 h 5557652"/>
                <a:gd name="connsiteX24" fmla="*/ 0 w 6068291"/>
                <a:gd name="connsiteY24" fmla="*/ 5557652 h 5557652"/>
                <a:gd name="connsiteX25" fmla="*/ 0 w 6068291"/>
                <a:gd name="connsiteY25" fmla="*/ 4862946 h 5557652"/>
                <a:gd name="connsiteX26" fmla="*/ 0 w 6068291"/>
                <a:gd name="connsiteY26" fmla="*/ 4223816 h 5557652"/>
                <a:gd name="connsiteX27" fmla="*/ 0 w 6068291"/>
                <a:gd name="connsiteY27" fmla="*/ 3473533 h 5557652"/>
                <a:gd name="connsiteX28" fmla="*/ 0 w 6068291"/>
                <a:gd name="connsiteY28" fmla="*/ 2945556 h 5557652"/>
                <a:gd name="connsiteX29" fmla="*/ 0 w 6068291"/>
                <a:gd name="connsiteY29" fmla="*/ 2362002 h 5557652"/>
                <a:gd name="connsiteX30" fmla="*/ 0 w 6068291"/>
                <a:gd name="connsiteY30" fmla="*/ 1722872 h 5557652"/>
                <a:gd name="connsiteX31" fmla="*/ 0 w 6068291"/>
                <a:gd name="connsiteY31" fmla="*/ 1028166 h 5557652"/>
                <a:gd name="connsiteX32" fmla="*/ 0 w 6068291"/>
                <a:gd name="connsiteY32" fmla="*/ 0 h 5557652"/>
                <a:gd name="connsiteX33" fmla="*/ 207801 w 6068291"/>
                <a:gd name="connsiteY33" fmla="*/ 207801 h 5557652"/>
                <a:gd name="connsiteX34" fmla="*/ 207801 w 6068291"/>
                <a:gd name="connsiteY34" fmla="*/ 747716 h 5557652"/>
                <a:gd name="connsiteX35" fmla="*/ 207801 w 6068291"/>
                <a:gd name="connsiteY35" fmla="*/ 1339052 h 5557652"/>
                <a:gd name="connsiteX36" fmla="*/ 207801 w 6068291"/>
                <a:gd name="connsiteY36" fmla="*/ 1827547 h 5557652"/>
                <a:gd name="connsiteX37" fmla="*/ 207801 w 6068291"/>
                <a:gd name="connsiteY37" fmla="*/ 2573144 h 5557652"/>
                <a:gd name="connsiteX38" fmla="*/ 207801 w 6068291"/>
                <a:gd name="connsiteY38" fmla="*/ 3267321 h 5557652"/>
                <a:gd name="connsiteX39" fmla="*/ 207801 w 6068291"/>
                <a:gd name="connsiteY39" fmla="*/ 3755816 h 5557652"/>
                <a:gd name="connsiteX40" fmla="*/ 207801 w 6068291"/>
                <a:gd name="connsiteY40" fmla="*/ 4449992 h 5557652"/>
                <a:gd name="connsiteX41" fmla="*/ 207801 w 6068291"/>
                <a:gd name="connsiteY41" fmla="*/ 5349851 h 5557652"/>
                <a:gd name="connsiteX42" fmla="*/ 779351 w 6068291"/>
                <a:gd name="connsiteY42" fmla="*/ 5349851 h 5557652"/>
                <a:gd name="connsiteX43" fmla="*/ 1237847 w 6068291"/>
                <a:gd name="connsiteY43" fmla="*/ 5349851 h 5557652"/>
                <a:gd name="connsiteX44" fmla="*/ 1696342 w 6068291"/>
                <a:gd name="connsiteY44" fmla="*/ 5349851 h 5557652"/>
                <a:gd name="connsiteX45" fmla="*/ 2437473 w 6068291"/>
                <a:gd name="connsiteY45" fmla="*/ 5349851 h 5557652"/>
                <a:gd name="connsiteX46" fmla="*/ 3065549 w 6068291"/>
                <a:gd name="connsiteY46" fmla="*/ 5349851 h 5557652"/>
                <a:gd name="connsiteX47" fmla="*/ 3693626 w 6068291"/>
                <a:gd name="connsiteY47" fmla="*/ 5349851 h 5557652"/>
                <a:gd name="connsiteX48" fmla="*/ 4434756 w 6068291"/>
                <a:gd name="connsiteY48" fmla="*/ 5349851 h 5557652"/>
                <a:gd name="connsiteX49" fmla="*/ 5062833 w 6068291"/>
                <a:gd name="connsiteY49" fmla="*/ 5349851 h 5557652"/>
                <a:gd name="connsiteX50" fmla="*/ 5860490 w 6068291"/>
                <a:gd name="connsiteY50" fmla="*/ 5349851 h 5557652"/>
                <a:gd name="connsiteX51" fmla="*/ 5860490 w 6068291"/>
                <a:gd name="connsiteY51" fmla="*/ 4758515 h 5557652"/>
                <a:gd name="connsiteX52" fmla="*/ 5860490 w 6068291"/>
                <a:gd name="connsiteY52" fmla="*/ 4167180 h 5557652"/>
                <a:gd name="connsiteX53" fmla="*/ 5860490 w 6068291"/>
                <a:gd name="connsiteY53" fmla="*/ 3421582 h 5557652"/>
                <a:gd name="connsiteX54" fmla="*/ 5860490 w 6068291"/>
                <a:gd name="connsiteY54" fmla="*/ 2675985 h 5557652"/>
                <a:gd name="connsiteX55" fmla="*/ 5860490 w 6068291"/>
                <a:gd name="connsiteY55" fmla="*/ 2187490 h 5557652"/>
                <a:gd name="connsiteX56" fmla="*/ 5860490 w 6068291"/>
                <a:gd name="connsiteY56" fmla="*/ 1698996 h 5557652"/>
                <a:gd name="connsiteX57" fmla="*/ 5860490 w 6068291"/>
                <a:gd name="connsiteY57" fmla="*/ 1107660 h 5557652"/>
                <a:gd name="connsiteX58" fmla="*/ 5860490 w 6068291"/>
                <a:gd name="connsiteY58" fmla="*/ 207801 h 5557652"/>
                <a:gd name="connsiteX59" fmla="*/ 5401994 w 6068291"/>
                <a:gd name="connsiteY59" fmla="*/ 207801 h 5557652"/>
                <a:gd name="connsiteX60" fmla="*/ 4660864 w 6068291"/>
                <a:gd name="connsiteY60" fmla="*/ 207801 h 5557652"/>
                <a:gd name="connsiteX61" fmla="*/ 3919733 w 6068291"/>
                <a:gd name="connsiteY61" fmla="*/ 207801 h 5557652"/>
                <a:gd name="connsiteX62" fmla="*/ 3178603 w 6068291"/>
                <a:gd name="connsiteY62" fmla="*/ 207801 h 5557652"/>
                <a:gd name="connsiteX63" fmla="*/ 2437473 w 6068291"/>
                <a:gd name="connsiteY63" fmla="*/ 207801 h 5557652"/>
                <a:gd name="connsiteX64" fmla="*/ 1752869 w 6068291"/>
                <a:gd name="connsiteY64" fmla="*/ 207801 h 5557652"/>
                <a:gd name="connsiteX65" fmla="*/ 1181320 w 6068291"/>
                <a:gd name="connsiteY65" fmla="*/ 207801 h 5557652"/>
                <a:gd name="connsiteX66" fmla="*/ 207801 w 6068291"/>
                <a:gd name="connsiteY66" fmla="*/ 207801 h 555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68291" h="5557652" fill="none" extrusionOk="0">
                  <a:moveTo>
                    <a:pt x="0" y="0"/>
                  </a:moveTo>
                  <a:cubicBezTo>
                    <a:pt x="211535" y="11960"/>
                    <a:pt x="334728" y="18334"/>
                    <a:pt x="492206" y="0"/>
                  </a:cubicBezTo>
                  <a:cubicBezTo>
                    <a:pt x="649684" y="-18334"/>
                    <a:pt x="902352" y="1891"/>
                    <a:pt x="1227143" y="0"/>
                  </a:cubicBezTo>
                  <a:cubicBezTo>
                    <a:pt x="1551934" y="-1891"/>
                    <a:pt x="1570124" y="-9113"/>
                    <a:pt x="1901398" y="0"/>
                  </a:cubicBezTo>
                  <a:cubicBezTo>
                    <a:pt x="2232672" y="9113"/>
                    <a:pt x="2497919" y="-27181"/>
                    <a:pt x="2697018" y="0"/>
                  </a:cubicBezTo>
                  <a:cubicBezTo>
                    <a:pt x="2896117" y="27181"/>
                    <a:pt x="3283480" y="-28387"/>
                    <a:pt x="3492639" y="0"/>
                  </a:cubicBezTo>
                  <a:cubicBezTo>
                    <a:pt x="3701798" y="28387"/>
                    <a:pt x="3915789" y="31257"/>
                    <a:pt x="4288259" y="0"/>
                  </a:cubicBezTo>
                  <a:cubicBezTo>
                    <a:pt x="4660729" y="-31257"/>
                    <a:pt x="4821982" y="36614"/>
                    <a:pt x="5083879" y="0"/>
                  </a:cubicBezTo>
                  <a:cubicBezTo>
                    <a:pt x="5345776" y="-36614"/>
                    <a:pt x="5734978" y="-28812"/>
                    <a:pt x="6068291" y="0"/>
                  </a:cubicBezTo>
                  <a:cubicBezTo>
                    <a:pt x="6094122" y="259091"/>
                    <a:pt x="6074909" y="431504"/>
                    <a:pt x="6068291" y="694707"/>
                  </a:cubicBezTo>
                  <a:cubicBezTo>
                    <a:pt x="6061673" y="957910"/>
                    <a:pt x="6097302" y="1205429"/>
                    <a:pt x="6068291" y="1389413"/>
                  </a:cubicBezTo>
                  <a:cubicBezTo>
                    <a:pt x="6039280" y="1573397"/>
                    <a:pt x="6087242" y="1863126"/>
                    <a:pt x="6068291" y="2084120"/>
                  </a:cubicBezTo>
                  <a:cubicBezTo>
                    <a:pt x="6049340" y="2305114"/>
                    <a:pt x="6041685" y="2719940"/>
                    <a:pt x="6068291" y="2889979"/>
                  </a:cubicBezTo>
                  <a:cubicBezTo>
                    <a:pt x="6094897" y="3060018"/>
                    <a:pt x="6038363" y="3337202"/>
                    <a:pt x="6068291" y="3584686"/>
                  </a:cubicBezTo>
                  <a:cubicBezTo>
                    <a:pt x="6098219" y="3832170"/>
                    <a:pt x="6047809" y="4002564"/>
                    <a:pt x="6068291" y="4334969"/>
                  </a:cubicBezTo>
                  <a:cubicBezTo>
                    <a:pt x="6088773" y="4667374"/>
                    <a:pt x="6063223" y="4956808"/>
                    <a:pt x="6068291" y="5557652"/>
                  </a:cubicBezTo>
                  <a:cubicBezTo>
                    <a:pt x="5868580" y="5581247"/>
                    <a:pt x="5710316" y="5570794"/>
                    <a:pt x="5576085" y="5557652"/>
                  </a:cubicBezTo>
                  <a:cubicBezTo>
                    <a:pt x="5441854" y="5544510"/>
                    <a:pt x="5086566" y="5545112"/>
                    <a:pt x="4962514" y="5557652"/>
                  </a:cubicBezTo>
                  <a:cubicBezTo>
                    <a:pt x="4838462" y="5570192"/>
                    <a:pt x="4494687" y="5561344"/>
                    <a:pt x="4166893" y="5557652"/>
                  </a:cubicBezTo>
                  <a:cubicBezTo>
                    <a:pt x="3839099" y="5553960"/>
                    <a:pt x="3887244" y="5557020"/>
                    <a:pt x="3674687" y="5557652"/>
                  </a:cubicBezTo>
                  <a:cubicBezTo>
                    <a:pt x="3462130" y="5558284"/>
                    <a:pt x="3371282" y="5567548"/>
                    <a:pt x="3121799" y="5557652"/>
                  </a:cubicBezTo>
                  <a:cubicBezTo>
                    <a:pt x="2872316" y="5547756"/>
                    <a:pt x="2705798" y="5554591"/>
                    <a:pt x="2568910" y="5557652"/>
                  </a:cubicBezTo>
                  <a:cubicBezTo>
                    <a:pt x="2432022" y="5560713"/>
                    <a:pt x="2049820" y="5524764"/>
                    <a:pt x="1894655" y="5557652"/>
                  </a:cubicBezTo>
                  <a:cubicBezTo>
                    <a:pt x="1739491" y="5590540"/>
                    <a:pt x="1522480" y="5590892"/>
                    <a:pt x="1220401" y="5557652"/>
                  </a:cubicBezTo>
                  <a:cubicBezTo>
                    <a:pt x="918322" y="5524412"/>
                    <a:pt x="294206" y="5561256"/>
                    <a:pt x="0" y="5557652"/>
                  </a:cubicBezTo>
                  <a:cubicBezTo>
                    <a:pt x="31559" y="5394718"/>
                    <a:pt x="-1848" y="5146760"/>
                    <a:pt x="0" y="4862946"/>
                  </a:cubicBezTo>
                  <a:cubicBezTo>
                    <a:pt x="1848" y="4579132"/>
                    <a:pt x="22529" y="4465389"/>
                    <a:pt x="0" y="4223816"/>
                  </a:cubicBezTo>
                  <a:cubicBezTo>
                    <a:pt x="-22529" y="3982243"/>
                    <a:pt x="-29520" y="3756245"/>
                    <a:pt x="0" y="3473533"/>
                  </a:cubicBezTo>
                  <a:cubicBezTo>
                    <a:pt x="29520" y="3190821"/>
                    <a:pt x="2219" y="3058029"/>
                    <a:pt x="0" y="2945556"/>
                  </a:cubicBezTo>
                  <a:cubicBezTo>
                    <a:pt x="-2219" y="2833083"/>
                    <a:pt x="-16217" y="2572911"/>
                    <a:pt x="0" y="2362002"/>
                  </a:cubicBezTo>
                  <a:cubicBezTo>
                    <a:pt x="16217" y="2151093"/>
                    <a:pt x="31283" y="1972903"/>
                    <a:pt x="0" y="1722872"/>
                  </a:cubicBezTo>
                  <a:cubicBezTo>
                    <a:pt x="-31283" y="1472841"/>
                    <a:pt x="23050" y="1202510"/>
                    <a:pt x="0" y="1028166"/>
                  </a:cubicBezTo>
                  <a:cubicBezTo>
                    <a:pt x="-23050" y="853822"/>
                    <a:pt x="46393" y="252688"/>
                    <a:pt x="0" y="0"/>
                  </a:cubicBezTo>
                  <a:close/>
                  <a:moveTo>
                    <a:pt x="207801" y="207801"/>
                  </a:moveTo>
                  <a:cubicBezTo>
                    <a:pt x="210322" y="325532"/>
                    <a:pt x="193662" y="514320"/>
                    <a:pt x="207801" y="747716"/>
                  </a:cubicBezTo>
                  <a:cubicBezTo>
                    <a:pt x="221940" y="981113"/>
                    <a:pt x="190672" y="1110411"/>
                    <a:pt x="207801" y="1339052"/>
                  </a:cubicBezTo>
                  <a:cubicBezTo>
                    <a:pt x="224930" y="1567693"/>
                    <a:pt x="220270" y="1654421"/>
                    <a:pt x="207801" y="1827547"/>
                  </a:cubicBezTo>
                  <a:cubicBezTo>
                    <a:pt x="195332" y="2000674"/>
                    <a:pt x="221237" y="2226676"/>
                    <a:pt x="207801" y="2573144"/>
                  </a:cubicBezTo>
                  <a:cubicBezTo>
                    <a:pt x="194365" y="2919612"/>
                    <a:pt x="214874" y="3121972"/>
                    <a:pt x="207801" y="3267321"/>
                  </a:cubicBezTo>
                  <a:cubicBezTo>
                    <a:pt x="200728" y="3412670"/>
                    <a:pt x="231175" y="3519798"/>
                    <a:pt x="207801" y="3755816"/>
                  </a:cubicBezTo>
                  <a:cubicBezTo>
                    <a:pt x="184427" y="3991835"/>
                    <a:pt x="187430" y="4268238"/>
                    <a:pt x="207801" y="4449992"/>
                  </a:cubicBezTo>
                  <a:cubicBezTo>
                    <a:pt x="228172" y="4631746"/>
                    <a:pt x="187704" y="5120986"/>
                    <a:pt x="207801" y="5349851"/>
                  </a:cubicBezTo>
                  <a:cubicBezTo>
                    <a:pt x="455368" y="5333555"/>
                    <a:pt x="619455" y="5335108"/>
                    <a:pt x="779351" y="5349851"/>
                  </a:cubicBezTo>
                  <a:cubicBezTo>
                    <a:pt x="939247" y="5364595"/>
                    <a:pt x="1112869" y="5335918"/>
                    <a:pt x="1237847" y="5349851"/>
                  </a:cubicBezTo>
                  <a:cubicBezTo>
                    <a:pt x="1362825" y="5363784"/>
                    <a:pt x="1534976" y="5357262"/>
                    <a:pt x="1696342" y="5349851"/>
                  </a:cubicBezTo>
                  <a:cubicBezTo>
                    <a:pt x="1857708" y="5342440"/>
                    <a:pt x="2263845" y="5379614"/>
                    <a:pt x="2437473" y="5349851"/>
                  </a:cubicBezTo>
                  <a:cubicBezTo>
                    <a:pt x="2611101" y="5320088"/>
                    <a:pt x="2788873" y="5326944"/>
                    <a:pt x="3065549" y="5349851"/>
                  </a:cubicBezTo>
                  <a:cubicBezTo>
                    <a:pt x="3342225" y="5372758"/>
                    <a:pt x="3505250" y="5359265"/>
                    <a:pt x="3693626" y="5349851"/>
                  </a:cubicBezTo>
                  <a:cubicBezTo>
                    <a:pt x="3882002" y="5340437"/>
                    <a:pt x="4228153" y="5370635"/>
                    <a:pt x="4434756" y="5349851"/>
                  </a:cubicBezTo>
                  <a:cubicBezTo>
                    <a:pt x="4641359" y="5329068"/>
                    <a:pt x="4835461" y="5357031"/>
                    <a:pt x="5062833" y="5349851"/>
                  </a:cubicBezTo>
                  <a:cubicBezTo>
                    <a:pt x="5290205" y="5342671"/>
                    <a:pt x="5675621" y="5376798"/>
                    <a:pt x="5860490" y="5349851"/>
                  </a:cubicBezTo>
                  <a:cubicBezTo>
                    <a:pt x="5850569" y="5068567"/>
                    <a:pt x="5863280" y="4968619"/>
                    <a:pt x="5860490" y="4758515"/>
                  </a:cubicBezTo>
                  <a:cubicBezTo>
                    <a:pt x="5857700" y="4548411"/>
                    <a:pt x="5846804" y="4286598"/>
                    <a:pt x="5860490" y="4167180"/>
                  </a:cubicBezTo>
                  <a:cubicBezTo>
                    <a:pt x="5874176" y="4047762"/>
                    <a:pt x="5880105" y="3757818"/>
                    <a:pt x="5860490" y="3421582"/>
                  </a:cubicBezTo>
                  <a:cubicBezTo>
                    <a:pt x="5840875" y="3085346"/>
                    <a:pt x="5877456" y="3024453"/>
                    <a:pt x="5860490" y="2675985"/>
                  </a:cubicBezTo>
                  <a:cubicBezTo>
                    <a:pt x="5843524" y="2327517"/>
                    <a:pt x="5841641" y="2382128"/>
                    <a:pt x="5860490" y="2187490"/>
                  </a:cubicBezTo>
                  <a:cubicBezTo>
                    <a:pt x="5879339" y="1992853"/>
                    <a:pt x="5861910" y="1888057"/>
                    <a:pt x="5860490" y="1698996"/>
                  </a:cubicBezTo>
                  <a:cubicBezTo>
                    <a:pt x="5859070" y="1509935"/>
                    <a:pt x="5865420" y="1310606"/>
                    <a:pt x="5860490" y="1107660"/>
                  </a:cubicBezTo>
                  <a:cubicBezTo>
                    <a:pt x="5855560" y="904714"/>
                    <a:pt x="5891014" y="513760"/>
                    <a:pt x="5860490" y="207801"/>
                  </a:cubicBezTo>
                  <a:cubicBezTo>
                    <a:pt x="5660255" y="210138"/>
                    <a:pt x="5602647" y="200563"/>
                    <a:pt x="5401994" y="207801"/>
                  </a:cubicBezTo>
                  <a:cubicBezTo>
                    <a:pt x="5201341" y="215039"/>
                    <a:pt x="4905289" y="176412"/>
                    <a:pt x="4660864" y="207801"/>
                  </a:cubicBezTo>
                  <a:cubicBezTo>
                    <a:pt x="4416439" y="239191"/>
                    <a:pt x="4091413" y="191850"/>
                    <a:pt x="3919733" y="207801"/>
                  </a:cubicBezTo>
                  <a:cubicBezTo>
                    <a:pt x="3748053" y="223752"/>
                    <a:pt x="3515544" y="236907"/>
                    <a:pt x="3178603" y="207801"/>
                  </a:cubicBezTo>
                  <a:cubicBezTo>
                    <a:pt x="2841662" y="178696"/>
                    <a:pt x="2668144" y="239654"/>
                    <a:pt x="2437473" y="207801"/>
                  </a:cubicBezTo>
                  <a:cubicBezTo>
                    <a:pt x="2206802" y="175949"/>
                    <a:pt x="1893782" y="212519"/>
                    <a:pt x="1752869" y="207801"/>
                  </a:cubicBezTo>
                  <a:cubicBezTo>
                    <a:pt x="1611956" y="203083"/>
                    <a:pt x="1321128" y="209112"/>
                    <a:pt x="1181320" y="207801"/>
                  </a:cubicBezTo>
                  <a:cubicBezTo>
                    <a:pt x="1041512" y="206490"/>
                    <a:pt x="583808" y="216263"/>
                    <a:pt x="207801" y="207801"/>
                  </a:cubicBezTo>
                  <a:close/>
                </a:path>
                <a:path w="6068291" h="5557652" stroke="0" extrusionOk="0">
                  <a:moveTo>
                    <a:pt x="0" y="0"/>
                  </a:moveTo>
                  <a:cubicBezTo>
                    <a:pt x="151537" y="-18063"/>
                    <a:pt x="377091" y="20574"/>
                    <a:pt x="492206" y="0"/>
                  </a:cubicBezTo>
                  <a:cubicBezTo>
                    <a:pt x="607321" y="-20574"/>
                    <a:pt x="948764" y="-22148"/>
                    <a:pt x="1166460" y="0"/>
                  </a:cubicBezTo>
                  <a:cubicBezTo>
                    <a:pt x="1384156" y="22148"/>
                    <a:pt x="1440536" y="6665"/>
                    <a:pt x="1658666" y="0"/>
                  </a:cubicBezTo>
                  <a:cubicBezTo>
                    <a:pt x="1876796" y="-6665"/>
                    <a:pt x="2242836" y="26027"/>
                    <a:pt x="2393604" y="0"/>
                  </a:cubicBezTo>
                  <a:cubicBezTo>
                    <a:pt x="2544372" y="-26027"/>
                    <a:pt x="2851287" y="19275"/>
                    <a:pt x="3128541" y="0"/>
                  </a:cubicBezTo>
                  <a:cubicBezTo>
                    <a:pt x="3405795" y="-19275"/>
                    <a:pt x="3586062" y="-3569"/>
                    <a:pt x="3742113" y="0"/>
                  </a:cubicBezTo>
                  <a:cubicBezTo>
                    <a:pt x="3898164" y="3569"/>
                    <a:pt x="4046737" y="-19162"/>
                    <a:pt x="4234319" y="0"/>
                  </a:cubicBezTo>
                  <a:cubicBezTo>
                    <a:pt x="4421901" y="19162"/>
                    <a:pt x="4707519" y="7614"/>
                    <a:pt x="4847890" y="0"/>
                  </a:cubicBezTo>
                  <a:cubicBezTo>
                    <a:pt x="4988261" y="-7614"/>
                    <a:pt x="5125629" y="15891"/>
                    <a:pt x="5340096" y="0"/>
                  </a:cubicBezTo>
                  <a:cubicBezTo>
                    <a:pt x="5554563" y="-15891"/>
                    <a:pt x="5758367" y="19061"/>
                    <a:pt x="6068291" y="0"/>
                  </a:cubicBezTo>
                  <a:cubicBezTo>
                    <a:pt x="6080199" y="294038"/>
                    <a:pt x="6051181" y="606883"/>
                    <a:pt x="6068291" y="805860"/>
                  </a:cubicBezTo>
                  <a:cubicBezTo>
                    <a:pt x="6085401" y="1004837"/>
                    <a:pt x="6068757" y="1196822"/>
                    <a:pt x="6068291" y="1556143"/>
                  </a:cubicBezTo>
                  <a:cubicBezTo>
                    <a:pt x="6067825" y="1915464"/>
                    <a:pt x="6065626" y="1999676"/>
                    <a:pt x="6068291" y="2306426"/>
                  </a:cubicBezTo>
                  <a:cubicBezTo>
                    <a:pt x="6070956" y="2613176"/>
                    <a:pt x="6041808" y="2739379"/>
                    <a:pt x="6068291" y="3112285"/>
                  </a:cubicBezTo>
                  <a:cubicBezTo>
                    <a:pt x="6094774" y="3485191"/>
                    <a:pt x="6071856" y="3613337"/>
                    <a:pt x="6068291" y="3918145"/>
                  </a:cubicBezTo>
                  <a:cubicBezTo>
                    <a:pt x="6064726" y="4222953"/>
                    <a:pt x="6091965" y="4382133"/>
                    <a:pt x="6068291" y="4501698"/>
                  </a:cubicBezTo>
                  <a:cubicBezTo>
                    <a:pt x="6044617" y="4621263"/>
                    <a:pt x="6073396" y="5245427"/>
                    <a:pt x="6068291" y="5557652"/>
                  </a:cubicBezTo>
                  <a:cubicBezTo>
                    <a:pt x="5778927" y="5565374"/>
                    <a:pt x="5736799" y="5556277"/>
                    <a:pt x="5454719" y="5557652"/>
                  </a:cubicBezTo>
                  <a:cubicBezTo>
                    <a:pt x="5172639" y="5559027"/>
                    <a:pt x="5102925" y="5544428"/>
                    <a:pt x="4841148" y="5557652"/>
                  </a:cubicBezTo>
                  <a:cubicBezTo>
                    <a:pt x="4579371" y="5570876"/>
                    <a:pt x="4351915" y="5555002"/>
                    <a:pt x="4227576" y="5557652"/>
                  </a:cubicBezTo>
                  <a:cubicBezTo>
                    <a:pt x="4103237" y="5560302"/>
                    <a:pt x="3613991" y="5586581"/>
                    <a:pt x="3431956" y="5557652"/>
                  </a:cubicBezTo>
                  <a:cubicBezTo>
                    <a:pt x="3249921" y="5528723"/>
                    <a:pt x="3055250" y="5543563"/>
                    <a:pt x="2879067" y="5557652"/>
                  </a:cubicBezTo>
                  <a:cubicBezTo>
                    <a:pt x="2702884" y="5571741"/>
                    <a:pt x="2416435" y="5527054"/>
                    <a:pt x="2265495" y="5557652"/>
                  </a:cubicBezTo>
                  <a:cubicBezTo>
                    <a:pt x="2114555" y="5588250"/>
                    <a:pt x="1887954" y="5572308"/>
                    <a:pt x="1591241" y="5557652"/>
                  </a:cubicBezTo>
                  <a:cubicBezTo>
                    <a:pt x="1294528" y="5542996"/>
                    <a:pt x="960134" y="5551541"/>
                    <a:pt x="795620" y="5557652"/>
                  </a:cubicBezTo>
                  <a:cubicBezTo>
                    <a:pt x="631106" y="5563763"/>
                    <a:pt x="277067" y="5527629"/>
                    <a:pt x="0" y="5557652"/>
                  </a:cubicBezTo>
                  <a:cubicBezTo>
                    <a:pt x="-3518" y="5375221"/>
                    <a:pt x="24715" y="5181367"/>
                    <a:pt x="0" y="4918522"/>
                  </a:cubicBezTo>
                  <a:cubicBezTo>
                    <a:pt x="-24715" y="4655677"/>
                    <a:pt x="27103" y="4436825"/>
                    <a:pt x="0" y="4223816"/>
                  </a:cubicBezTo>
                  <a:cubicBezTo>
                    <a:pt x="-27103" y="4010807"/>
                    <a:pt x="6792" y="3935127"/>
                    <a:pt x="0" y="3695839"/>
                  </a:cubicBezTo>
                  <a:cubicBezTo>
                    <a:pt x="-6792" y="3456551"/>
                    <a:pt x="-18438" y="3225116"/>
                    <a:pt x="0" y="2889979"/>
                  </a:cubicBezTo>
                  <a:cubicBezTo>
                    <a:pt x="18438" y="2554842"/>
                    <a:pt x="7079" y="2314380"/>
                    <a:pt x="0" y="2139696"/>
                  </a:cubicBezTo>
                  <a:cubicBezTo>
                    <a:pt x="-7079" y="1965012"/>
                    <a:pt x="23658" y="1714598"/>
                    <a:pt x="0" y="1556143"/>
                  </a:cubicBezTo>
                  <a:cubicBezTo>
                    <a:pt x="-23658" y="1397688"/>
                    <a:pt x="22988" y="1134755"/>
                    <a:pt x="0" y="861436"/>
                  </a:cubicBezTo>
                  <a:cubicBezTo>
                    <a:pt x="-22988" y="588117"/>
                    <a:pt x="-21090" y="341012"/>
                    <a:pt x="0" y="0"/>
                  </a:cubicBezTo>
                  <a:close/>
                  <a:moveTo>
                    <a:pt x="207801" y="207801"/>
                  </a:moveTo>
                  <a:cubicBezTo>
                    <a:pt x="225368" y="453793"/>
                    <a:pt x="229185" y="522128"/>
                    <a:pt x="207801" y="747716"/>
                  </a:cubicBezTo>
                  <a:cubicBezTo>
                    <a:pt x="186417" y="973304"/>
                    <a:pt x="210880" y="1038553"/>
                    <a:pt x="207801" y="1236211"/>
                  </a:cubicBezTo>
                  <a:cubicBezTo>
                    <a:pt x="204722" y="1433869"/>
                    <a:pt x="209123" y="1718342"/>
                    <a:pt x="207801" y="1930388"/>
                  </a:cubicBezTo>
                  <a:cubicBezTo>
                    <a:pt x="206479" y="2142434"/>
                    <a:pt x="184678" y="2276499"/>
                    <a:pt x="207801" y="2521724"/>
                  </a:cubicBezTo>
                  <a:cubicBezTo>
                    <a:pt x="230924" y="2766949"/>
                    <a:pt x="189314" y="2933715"/>
                    <a:pt x="207801" y="3164480"/>
                  </a:cubicBezTo>
                  <a:cubicBezTo>
                    <a:pt x="226288" y="3395245"/>
                    <a:pt x="230324" y="3416761"/>
                    <a:pt x="207801" y="3652974"/>
                  </a:cubicBezTo>
                  <a:cubicBezTo>
                    <a:pt x="185278" y="3889187"/>
                    <a:pt x="229750" y="3914191"/>
                    <a:pt x="207801" y="4141469"/>
                  </a:cubicBezTo>
                  <a:cubicBezTo>
                    <a:pt x="185852" y="4368747"/>
                    <a:pt x="193678" y="4968928"/>
                    <a:pt x="207801" y="5349851"/>
                  </a:cubicBezTo>
                  <a:cubicBezTo>
                    <a:pt x="464006" y="5366995"/>
                    <a:pt x="645600" y="5352538"/>
                    <a:pt x="835878" y="5349851"/>
                  </a:cubicBezTo>
                  <a:cubicBezTo>
                    <a:pt x="1026156" y="5347164"/>
                    <a:pt x="1221858" y="5344458"/>
                    <a:pt x="1350900" y="5349851"/>
                  </a:cubicBezTo>
                  <a:cubicBezTo>
                    <a:pt x="1479942" y="5355244"/>
                    <a:pt x="1671766" y="5335850"/>
                    <a:pt x="1809396" y="5349851"/>
                  </a:cubicBezTo>
                  <a:cubicBezTo>
                    <a:pt x="1947026" y="5363852"/>
                    <a:pt x="2153015" y="5329208"/>
                    <a:pt x="2380946" y="5349851"/>
                  </a:cubicBezTo>
                  <a:cubicBezTo>
                    <a:pt x="2608877" y="5370495"/>
                    <a:pt x="2833245" y="5340631"/>
                    <a:pt x="3009022" y="5349851"/>
                  </a:cubicBezTo>
                  <a:cubicBezTo>
                    <a:pt x="3184799" y="5359071"/>
                    <a:pt x="3466811" y="5353505"/>
                    <a:pt x="3693626" y="5349851"/>
                  </a:cubicBezTo>
                  <a:cubicBezTo>
                    <a:pt x="3920441" y="5346197"/>
                    <a:pt x="4131059" y="5332146"/>
                    <a:pt x="4434756" y="5349851"/>
                  </a:cubicBezTo>
                  <a:cubicBezTo>
                    <a:pt x="4738453" y="5367557"/>
                    <a:pt x="5019233" y="5319437"/>
                    <a:pt x="5175887" y="5349851"/>
                  </a:cubicBezTo>
                  <a:cubicBezTo>
                    <a:pt x="5332541" y="5380265"/>
                    <a:pt x="5699127" y="5359776"/>
                    <a:pt x="5860490" y="5349851"/>
                  </a:cubicBezTo>
                  <a:cubicBezTo>
                    <a:pt x="5845279" y="5240688"/>
                    <a:pt x="5877039" y="5020983"/>
                    <a:pt x="5860490" y="4861356"/>
                  </a:cubicBezTo>
                  <a:cubicBezTo>
                    <a:pt x="5843941" y="4701729"/>
                    <a:pt x="5852761" y="4526715"/>
                    <a:pt x="5860490" y="4218600"/>
                  </a:cubicBezTo>
                  <a:cubicBezTo>
                    <a:pt x="5868219" y="3910485"/>
                    <a:pt x="5881022" y="3720370"/>
                    <a:pt x="5860490" y="3575844"/>
                  </a:cubicBezTo>
                  <a:cubicBezTo>
                    <a:pt x="5839958" y="3431318"/>
                    <a:pt x="5841369" y="3264827"/>
                    <a:pt x="5860490" y="3087349"/>
                  </a:cubicBezTo>
                  <a:cubicBezTo>
                    <a:pt x="5879611" y="2909871"/>
                    <a:pt x="5868910" y="2813390"/>
                    <a:pt x="5860490" y="2547434"/>
                  </a:cubicBezTo>
                  <a:cubicBezTo>
                    <a:pt x="5852070" y="2281479"/>
                    <a:pt x="5876030" y="2170507"/>
                    <a:pt x="5860490" y="2058939"/>
                  </a:cubicBezTo>
                  <a:cubicBezTo>
                    <a:pt x="5844950" y="1947371"/>
                    <a:pt x="5841149" y="1729310"/>
                    <a:pt x="5860490" y="1570444"/>
                  </a:cubicBezTo>
                  <a:cubicBezTo>
                    <a:pt x="5879831" y="1411579"/>
                    <a:pt x="5840760" y="1191826"/>
                    <a:pt x="5860490" y="1081950"/>
                  </a:cubicBezTo>
                  <a:cubicBezTo>
                    <a:pt x="5880220" y="972074"/>
                    <a:pt x="5821533" y="482900"/>
                    <a:pt x="5860490" y="207801"/>
                  </a:cubicBezTo>
                  <a:cubicBezTo>
                    <a:pt x="5683161" y="214423"/>
                    <a:pt x="5460809" y="214767"/>
                    <a:pt x="5232413" y="207801"/>
                  </a:cubicBezTo>
                  <a:cubicBezTo>
                    <a:pt x="5004017" y="200835"/>
                    <a:pt x="4841419" y="206576"/>
                    <a:pt x="4491283" y="207801"/>
                  </a:cubicBezTo>
                  <a:cubicBezTo>
                    <a:pt x="4141147" y="209027"/>
                    <a:pt x="3905215" y="181372"/>
                    <a:pt x="3750153" y="207801"/>
                  </a:cubicBezTo>
                  <a:cubicBezTo>
                    <a:pt x="3595091" y="234231"/>
                    <a:pt x="3484602" y="225509"/>
                    <a:pt x="3235130" y="207801"/>
                  </a:cubicBezTo>
                  <a:cubicBezTo>
                    <a:pt x="2985658" y="190093"/>
                    <a:pt x="2870399" y="214604"/>
                    <a:pt x="2776634" y="207801"/>
                  </a:cubicBezTo>
                  <a:cubicBezTo>
                    <a:pt x="2682869" y="200998"/>
                    <a:pt x="2385881" y="202083"/>
                    <a:pt x="2035504" y="207801"/>
                  </a:cubicBezTo>
                  <a:cubicBezTo>
                    <a:pt x="1685127" y="213520"/>
                    <a:pt x="1647578" y="210505"/>
                    <a:pt x="1407427" y="207801"/>
                  </a:cubicBezTo>
                  <a:cubicBezTo>
                    <a:pt x="1167276" y="205097"/>
                    <a:pt x="973048" y="213094"/>
                    <a:pt x="779351" y="207801"/>
                  </a:cubicBezTo>
                  <a:cubicBezTo>
                    <a:pt x="585654" y="202508"/>
                    <a:pt x="332181" y="195091"/>
                    <a:pt x="207801" y="207801"/>
                  </a:cubicBezTo>
                  <a:close/>
                </a:path>
              </a:pathLst>
            </a:custGeom>
            <a:ln>
              <a:extLst>
                <a:ext uri="{C807C97D-BFC1-408E-A445-0C87EB9F89A2}">
                  <ask:lineSketchStyleProps xmlns:ask="http://schemas.microsoft.com/office/drawing/2018/sketchyshapes" sd="1004213345">
                    <a:prstGeom prst="frame">
                      <a:avLst>
                        <a:gd name="adj1" fmla="val 3739"/>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101600">
                    <a:schemeClr val="bg1">
                      <a:alpha val="60000"/>
                    </a:schemeClr>
                  </a:glow>
                </a:effectLst>
              </a:endParaRPr>
            </a:p>
          </p:txBody>
        </p:sp>
        <p:sp>
          <p:nvSpPr>
            <p:cNvPr id="21" name="Rectangle 20">
              <a:extLst>
                <a:ext uri="{FF2B5EF4-FFF2-40B4-BE49-F238E27FC236}">
                  <a16:creationId xmlns:a16="http://schemas.microsoft.com/office/drawing/2014/main" id="{7D826AB1-6752-D047-8A30-5622E89599F8}"/>
                </a:ext>
              </a:extLst>
            </p:cNvPr>
            <p:cNvSpPr/>
            <p:nvPr/>
          </p:nvSpPr>
          <p:spPr>
            <a:xfrm>
              <a:off x="5982984" y="-151566"/>
              <a:ext cx="191984" cy="6259690"/>
            </a:xfrm>
            <a:custGeom>
              <a:avLst/>
              <a:gdLst>
                <a:gd name="connsiteX0" fmla="*/ 0 w 191984"/>
                <a:gd name="connsiteY0" fmla="*/ 0 h 6259690"/>
                <a:gd name="connsiteX1" fmla="*/ 191984 w 191984"/>
                <a:gd name="connsiteY1" fmla="*/ 0 h 6259690"/>
                <a:gd name="connsiteX2" fmla="*/ 191984 w 191984"/>
                <a:gd name="connsiteY2" fmla="*/ 6259690 h 6259690"/>
                <a:gd name="connsiteX3" fmla="*/ 0 w 191984"/>
                <a:gd name="connsiteY3" fmla="*/ 6259690 h 6259690"/>
                <a:gd name="connsiteX4" fmla="*/ 0 w 191984"/>
                <a:gd name="connsiteY4" fmla="*/ 0 h 6259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84" h="6259690" fill="none" extrusionOk="0">
                  <a:moveTo>
                    <a:pt x="0" y="0"/>
                  </a:moveTo>
                  <a:cubicBezTo>
                    <a:pt x="91672" y="-9919"/>
                    <a:pt x="148368" y="-1354"/>
                    <a:pt x="191984" y="0"/>
                  </a:cubicBezTo>
                  <a:cubicBezTo>
                    <a:pt x="172159" y="859852"/>
                    <a:pt x="126560" y="5516031"/>
                    <a:pt x="191984" y="6259690"/>
                  </a:cubicBezTo>
                  <a:cubicBezTo>
                    <a:pt x="156374" y="6255035"/>
                    <a:pt x="30407" y="6270714"/>
                    <a:pt x="0" y="6259690"/>
                  </a:cubicBezTo>
                  <a:cubicBezTo>
                    <a:pt x="13783" y="4353873"/>
                    <a:pt x="163847" y="3063022"/>
                    <a:pt x="0" y="0"/>
                  </a:cubicBezTo>
                  <a:close/>
                </a:path>
                <a:path w="191984" h="6259690" stroke="0" extrusionOk="0">
                  <a:moveTo>
                    <a:pt x="0" y="0"/>
                  </a:moveTo>
                  <a:cubicBezTo>
                    <a:pt x="92504" y="-3881"/>
                    <a:pt x="98798" y="1356"/>
                    <a:pt x="191984" y="0"/>
                  </a:cubicBezTo>
                  <a:cubicBezTo>
                    <a:pt x="197642" y="2143213"/>
                    <a:pt x="205293" y="3315432"/>
                    <a:pt x="191984" y="6259690"/>
                  </a:cubicBezTo>
                  <a:cubicBezTo>
                    <a:pt x="106439" y="6245185"/>
                    <a:pt x="35401" y="6263456"/>
                    <a:pt x="0" y="6259690"/>
                  </a:cubicBezTo>
                  <a:cubicBezTo>
                    <a:pt x="82984" y="3302060"/>
                    <a:pt x="-135480" y="2597256"/>
                    <a:pt x="0" y="0"/>
                  </a:cubicBezTo>
                  <a:close/>
                </a:path>
              </a:pathLst>
            </a:custGeom>
            <a:ln w="3175">
              <a:extLst>
                <a:ext uri="{C807C97D-BFC1-408E-A445-0C87EB9F89A2}">
                  <ask:lineSketchStyleProps xmlns:ask="http://schemas.microsoft.com/office/drawing/2018/sketchyshapes" sd="2985132578">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47A7F6A-490B-F048-9AFB-391834A6C69E}"/>
                </a:ext>
              </a:extLst>
            </p:cNvPr>
            <p:cNvSpPr/>
            <p:nvPr/>
          </p:nvSpPr>
          <p:spPr>
            <a:xfrm rot="16200000">
              <a:off x="5979517" y="-811962"/>
              <a:ext cx="193502" cy="7367092"/>
            </a:xfrm>
            <a:custGeom>
              <a:avLst/>
              <a:gdLst>
                <a:gd name="connsiteX0" fmla="*/ 0 w 193502"/>
                <a:gd name="connsiteY0" fmla="*/ 0 h 7367092"/>
                <a:gd name="connsiteX1" fmla="*/ 193502 w 193502"/>
                <a:gd name="connsiteY1" fmla="*/ 0 h 7367092"/>
                <a:gd name="connsiteX2" fmla="*/ 193502 w 193502"/>
                <a:gd name="connsiteY2" fmla="*/ 817077 h 7367092"/>
                <a:gd name="connsiteX3" fmla="*/ 193502 w 193502"/>
                <a:gd name="connsiteY3" fmla="*/ 1560484 h 7367092"/>
                <a:gd name="connsiteX4" fmla="*/ 193502 w 193502"/>
                <a:gd name="connsiteY4" fmla="*/ 2156549 h 7367092"/>
                <a:gd name="connsiteX5" fmla="*/ 193502 w 193502"/>
                <a:gd name="connsiteY5" fmla="*/ 2752613 h 7367092"/>
                <a:gd name="connsiteX6" fmla="*/ 193502 w 193502"/>
                <a:gd name="connsiteY6" fmla="*/ 3422349 h 7367092"/>
                <a:gd name="connsiteX7" fmla="*/ 193502 w 193502"/>
                <a:gd name="connsiteY7" fmla="*/ 4092085 h 7367092"/>
                <a:gd name="connsiteX8" fmla="*/ 193502 w 193502"/>
                <a:gd name="connsiteY8" fmla="*/ 4835491 h 7367092"/>
                <a:gd name="connsiteX9" fmla="*/ 193502 w 193502"/>
                <a:gd name="connsiteY9" fmla="*/ 5578898 h 7367092"/>
                <a:gd name="connsiteX10" fmla="*/ 193502 w 193502"/>
                <a:gd name="connsiteY10" fmla="*/ 6322304 h 7367092"/>
                <a:gd name="connsiteX11" fmla="*/ 193502 w 193502"/>
                <a:gd name="connsiteY11" fmla="*/ 7367092 h 7367092"/>
                <a:gd name="connsiteX12" fmla="*/ 0 w 193502"/>
                <a:gd name="connsiteY12" fmla="*/ 7367092 h 7367092"/>
                <a:gd name="connsiteX13" fmla="*/ 0 w 193502"/>
                <a:gd name="connsiteY13" fmla="*/ 6550015 h 7367092"/>
                <a:gd name="connsiteX14" fmla="*/ 0 w 193502"/>
                <a:gd name="connsiteY14" fmla="*/ 6101292 h 7367092"/>
                <a:gd name="connsiteX15" fmla="*/ 0 w 193502"/>
                <a:gd name="connsiteY15" fmla="*/ 5652569 h 7367092"/>
                <a:gd name="connsiteX16" fmla="*/ 0 w 193502"/>
                <a:gd name="connsiteY16" fmla="*/ 5130175 h 7367092"/>
                <a:gd name="connsiteX17" fmla="*/ 0 w 193502"/>
                <a:gd name="connsiteY17" fmla="*/ 4313097 h 7367092"/>
                <a:gd name="connsiteX18" fmla="*/ 0 w 193502"/>
                <a:gd name="connsiteY18" fmla="*/ 3864375 h 7367092"/>
                <a:gd name="connsiteX19" fmla="*/ 0 w 193502"/>
                <a:gd name="connsiteY19" fmla="*/ 3120968 h 7367092"/>
                <a:gd name="connsiteX20" fmla="*/ 0 w 193502"/>
                <a:gd name="connsiteY20" fmla="*/ 2451232 h 7367092"/>
                <a:gd name="connsiteX21" fmla="*/ 0 w 193502"/>
                <a:gd name="connsiteY21" fmla="*/ 2002510 h 7367092"/>
                <a:gd name="connsiteX22" fmla="*/ 0 w 193502"/>
                <a:gd name="connsiteY22" fmla="*/ 1259103 h 7367092"/>
                <a:gd name="connsiteX23" fmla="*/ 0 w 193502"/>
                <a:gd name="connsiteY23" fmla="*/ 810380 h 7367092"/>
                <a:gd name="connsiteX24" fmla="*/ 0 w 193502"/>
                <a:gd name="connsiteY24" fmla="*/ 0 h 736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3502" h="7367092" fill="none" extrusionOk="0">
                  <a:moveTo>
                    <a:pt x="0" y="0"/>
                  </a:moveTo>
                  <a:cubicBezTo>
                    <a:pt x="93475" y="5257"/>
                    <a:pt x="131020" y="1"/>
                    <a:pt x="193502" y="0"/>
                  </a:cubicBezTo>
                  <a:cubicBezTo>
                    <a:pt x="214721" y="346964"/>
                    <a:pt x="165160" y="410505"/>
                    <a:pt x="193502" y="817077"/>
                  </a:cubicBezTo>
                  <a:cubicBezTo>
                    <a:pt x="221844" y="1223649"/>
                    <a:pt x="172412" y="1209072"/>
                    <a:pt x="193502" y="1560484"/>
                  </a:cubicBezTo>
                  <a:cubicBezTo>
                    <a:pt x="214592" y="1911896"/>
                    <a:pt x="218044" y="1943406"/>
                    <a:pt x="193502" y="2156549"/>
                  </a:cubicBezTo>
                  <a:cubicBezTo>
                    <a:pt x="168960" y="2369692"/>
                    <a:pt x="222664" y="2518899"/>
                    <a:pt x="193502" y="2752613"/>
                  </a:cubicBezTo>
                  <a:cubicBezTo>
                    <a:pt x="164340" y="2986327"/>
                    <a:pt x="220511" y="3233697"/>
                    <a:pt x="193502" y="3422349"/>
                  </a:cubicBezTo>
                  <a:cubicBezTo>
                    <a:pt x="166493" y="3611001"/>
                    <a:pt x="165961" y="3849117"/>
                    <a:pt x="193502" y="4092085"/>
                  </a:cubicBezTo>
                  <a:cubicBezTo>
                    <a:pt x="221043" y="4335053"/>
                    <a:pt x="167294" y="4566138"/>
                    <a:pt x="193502" y="4835491"/>
                  </a:cubicBezTo>
                  <a:cubicBezTo>
                    <a:pt x="219710" y="5104844"/>
                    <a:pt x="208971" y="5218971"/>
                    <a:pt x="193502" y="5578898"/>
                  </a:cubicBezTo>
                  <a:cubicBezTo>
                    <a:pt x="178033" y="5938825"/>
                    <a:pt x="200392" y="6050955"/>
                    <a:pt x="193502" y="6322304"/>
                  </a:cubicBezTo>
                  <a:cubicBezTo>
                    <a:pt x="186612" y="6593653"/>
                    <a:pt x="243976" y="6901465"/>
                    <a:pt x="193502" y="7367092"/>
                  </a:cubicBezTo>
                  <a:cubicBezTo>
                    <a:pt x="138464" y="7366361"/>
                    <a:pt x="77710" y="7364560"/>
                    <a:pt x="0" y="7367092"/>
                  </a:cubicBezTo>
                  <a:cubicBezTo>
                    <a:pt x="38752" y="7006512"/>
                    <a:pt x="-39767" y="6790419"/>
                    <a:pt x="0" y="6550015"/>
                  </a:cubicBezTo>
                  <a:cubicBezTo>
                    <a:pt x="39767" y="6309611"/>
                    <a:pt x="-10514" y="6294246"/>
                    <a:pt x="0" y="6101292"/>
                  </a:cubicBezTo>
                  <a:cubicBezTo>
                    <a:pt x="10514" y="5908338"/>
                    <a:pt x="13533" y="5855564"/>
                    <a:pt x="0" y="5652569"/>
                  </a:cubicBezTo>
                  <a:cubicBezTo>
                    <a:pt x="-13533" y="5449574"/>
                    <a:pt x="-25893" y="5336787"/>
                    <a:pt x="0" y="5130175"/>
                  </a:cubicBezTo>
                  <a:cubicBezTo>
                    <a:pt x="25893" y="4923563"/>
                    <a:pt x="-23013" y="4677020"/>
                    <a:pt x="0" y="4313097"/>
                  </a:cubicBezTo>
                  <a:cubicBezTo>
                    <a:pt x="23013" y="3949174"/>
                    <a:pt x="-1549" y="3958195"/>
                    <a:pt x="0" y="3864375"/>
                  </a:cubicBezTo>
                  <a:cubicBezTo>
                    <a:pt x="1549" y="3770555"/>
                    <a:pt x="14251" y="3443613"/>
                    <a:pt x="0" y="3120968"/>
                  </a:cubicBezTo>
                  <a:cubicBezTo>
                    <a:pt x="-14251" y="2798323"/>
                    <a:pt x="11157" y="2663113"/>
                    <a:pt x="0" y="2451232"/>
                  </a:cubicBezTo>
                  <a:cubicBezTo>
                    <a:pt x="-11157" y="2239351"/>
                    <a:pt x="-2932" y="2150454"/>
                    <a:pt x="0" y="2002510"/>
                  </a:cubicBezTo>
                  <a:cubicBezTo>
                    <a:pt x="2932" y="1854566"/>
                    <a:pt x="-14670" y="1522612"/>
                    <a:pt x="0" y="1259103"/>
                  </a:cubicBezTo>
                  <a:cubicBezTo>
                    <a:pt x="14670" y="995594"/>
                    <a:pt x="-6474" y="989423"/>
                    <a:pt x="0" y="810380"/>
                  </a:cubicBezTo>
                  <a:cubicBezTo>
                    <a:pt x="6474" y="631337"/>
                    <a:pt x="765" y="340599"/>
                    <a:pt x="0" y="0"/>
                  </a:cubicBezTo>
                  <a:close/>
                </a:path>
                <a:path w="193502" h="7367092" stroke="0" extrusionOk="0">
                  <a:moveTo>
                    <a:pt x="0" y="0"/>
                  </a:moveTo>
                  <a:cubicBezTo>
                    <a:pt x="89214" y="6390"/>
                    <a:pt x="106208" y="17"/>
                    <a:pt x="193502" y="0"/>
                  </a:cubicBezTo>
                  <a:cubicBezTo>
                    <a:pt x="156862" y="221781"/>
                    <a:pt x="164987" y="510877"/>
                    <a:pt x="193502" y="817077"/>
                  </a:cubicBezTo>
                  <a:cubicBezTo>
                    <a:pt x="222017" y="1123277"/>
                    <a:pt x="177763" y="1276381"/>
                    <a:pt x="193502" y="1486813"/>
                  </a:cubicBezTo>
                  <a:cubicBezTo>
                    <a:pt x="209241" y="1697245"/>
                    <a:pt x="226739" y="1832103"/>
                    <a:pt x="193502" y="2156549"/>
                  </a:cubicBezTo>
                  <a:cubicBezTo>
                    <a:pt x="160265" y="2480995"/>
                    <a:pt x="177427" y="2467817"/>
                    <a:pt x="193502" y="2752613"/>
                  </a:cubicBezTo>
                  <a:cubicBezTo>
                    <a:pt x="209577" y="3037409"/>
                    <a:pt x="200820" y="3072933"/>
                    <a:pt x="193502" y="3201336"/>
                  </a:cubicBezTo>
                  <a:cubicBezTo>
                    <a:pt x="186184" y="3329739"/>
                    <a:pt x="168513" y="3674069"/>
                    <a:pt x="193502" y="3871072"/>
                  </a:cubicBezTo>
                  <a:cubicBezTo>
                    <a:pt x="218491" y="4068075"/>
                    <a:pt x="210033" y="4274808"/>
                    <a:pt x="193502" y="4540808"/>
                  </a:cubicBezTo>
                  <a:cubicBezTo>
                    <a:pt x="176971" y="4806808"/>
                    <a:pt x="174017" y="4812598"/>
                    <a:pt x="193502" y="4989530"/>
                  </a:cubicBezTo>
                  <a:cubicBezTo>
                    <a:pt x="212987" y="5166462"/>
                    <a:pt x="201860" y="5329155"/>
                    <a:pt x="193502" y="5438253"/>
                  </a:cubicBezTo>
                  <a:cubicBezTo>
                    <a:pt x="185144" y="5547351"/>
                    <a:pt x="214193" y="5937343"/>
                    <a:pt x="193502" y="6255331"/>
                  </a:cubicBezTo>
                  <a:cubicBezTo>
                    <a:pt x="172811" y="6573319"/>
                    <a:pt x="163980" y="6880691"/>
                    <a:pt x="193502" y="7367092"/>
                  </a:cubicBezTo>
                  <a:cubicBezTo>
                    <a:pt x="109545" y="7363371"/>
                    <a:pt x="49934" y="7373566"/>
                    <a:pt x="0" y="7367092"/>
                  </a:cubicBezTo>
                  <a:cubicBezTo>
                    <a:pt x="12962" y="7234934"/>
                    <a:pt x="-10029" y="7057880"/>
                    <a:pt x="0" y="6918369"/>
                  </a:cubicBezTo>
                  <a:cubicBezTo>
                    <a:pt x="10029" y="6778858"/>
                    <a:pt x="-23748" y="6369533"/>
                    <a:pt x="0" y="6101292"/>
                  </a:cubicBezTo>
                  <a:cubicBezTo>
                    <a:pt x="23748" y="5833051"/>
                    <a:pt x="32850" y="5721223"/>
                    <a:pt x="0" y="5431556"/>
                  </a:cubicBezTo>
                  <a:cubicBezTo>
                    <a:pt x="-32850" y="5141889"/>
                    <a:pt x="18119" y="5147486"/>
                    <a:pt x="0" y="4982833"/>
                  </a:cubicBezTo>
                  <a:cubicBezTo>
                    <a:pt x="-18119" y="4818180"/>
                    <a:pt x="3729" y="4563437"/>
                    <a:pt x="0" y="4386768"/>
                  </a:cubicBezTo>
                  <a:cubicBezTo>
                    <a:pt x="-3729" y="4210100"/>
                    <a:pt x="12697" y="4126292"/>
                    <a:pt x="0" y="3938046"/>
                  </a:cubicBezTo>
                  <a:cubicBezTo>
                    <a:pt x="-12697" y="3749800"/>
                    <a:pt x="-12695" y="3713236"/>
                    <a:pt x="0" y="3489323"/>
                  </a:cubicBezTo>
                  <a:cubicBezTo>
                    <a:pt x="12695" y="3265410"/>
                    <a:pt x="16687" y="3181373"/>
                    <a:pt x="0" y="2966929"/>
                  </a:cubicBezTo>
                  <a:cubicBezTo>
                    <a:pt x="-16687" y="2752485"/>
                    <a:pt x="-16063" y="2423609"/>
                    <a:pt x="0" y="2223522"/>
                  </a:cubicBezTo>
                  <a:cubicBezTo>
                    <a:pt x="16063" y="2023435"/>
                    <a:pt x="13644" y="1872744"/>
                    <a:pt x="0" y="1627458"/>
                  </a:cubicBezTo>
                  <a:cubicBezTo>
                    <a:pt x="-13644" y="1382172"/>
                    <a:pt x="19424" y="1325212"/>
                    <a:pt x="0" y="1031393"/>
                  </a:cubicBezTo>
                  <a:cubicBezTo>
                    <a:pt x="-19424" y="737574"/>
                    <a:pt x="-34919" y="431096"/>
                    <a:pt x="0" y="0"/>
                  </a:cubicBezTo>
                  <a:close/>
                </a:path>
              </a:pathLst>
            </a:custGeom>
            <a:ln w="3175">
              <a:solidFill>
                <a:schemeClr val="tx1"/>
              </a:solidFill>
              <a:extLst>
                <a:ext uri="{C807C97D-BFC1-408E-A445-0C87EB9F89A2}">
                  <ask:lineSketchStyleProps xmlns:ask="http://schemas.microsoft.com/office/drawing/2018/sketchyshapes" sd="211675872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676DE50-8E44-4941-945B-874D18BD4073}"/>
                </a:ext>
              </a:extLst>
            </p:cNvPr>
            <p:cNvSpPr/>
            <p:nvPr/>
          </p:nvSpPr>
          <p:spPr>
            <a:xfrm>
              <a:off x="3915912" y="5780782"/>
              <a:ext cx="1551257" cy="1200329"/>
            </a:xfrm>
            <a:prstGeom prst="rect">
              <a:avLst/>
            </a:prstGeom>
            <a:noFill/>
          </p:spPr>
          <p:txBody>
            <a:bodyPr wrap="none" lIns="91440" tIns="45720" rIns="91440" bIns="45720">
              <a:spAutoFit/>
            </a:bodyPr>
            <a:lstStyle/>
            <a:p>
              <a:pPr algn="ctr"/>
              <a:r>
                <a:rPr lang="en-GB" sz="3600" b="1" cap="none" spc="0" dirty="0">
                  <a:ln w="6600">
                    <a:noFill/>
                    <a:prstDash val="solid"/>
                  </a:ln>
                  <a:effectLst>
                    <a:glow rad="101600">
                      <a:schemeClr val="bg1">
                        <a:alpha val="60000"/>
                      </a:schemeClr>
                    </a:glow>
                    <a:outerShdw dist="38100" dir="2700000" algn="tl" rotWithShape="0">
                      <a:schemeClr val="accent2"/>
                    </a:outerShdw>
                  </a:effectLst>
                  <a:latin typeface="Delivery Note DEMO" pitchFamily="2" charset="77"/>
                </a:rPr>
                <a:t>PREDICTED </a:t>
              </a:r>
            </a:p>
            <a:p>
              <a:pPr algn="ctr"/>
              <a:r>
                <a:rPr lang="en-GB" sz="3600" b="1" cap="none" spc="0" dirty="0">
                  <a:ln w="6600">
                    <a:noFill/>
                    <a:prstDash val="solid"/>
                  </a:ln>
                  <a:effectLst>
                    <a:glow rad="101600">
                      <a:schemeClr val="bg1">
                        <a:alpha val="60000"/>
                      </a:schemeClr>
                    </a:glow>
                    <a:outerShdw dist="38100" dir="2700000" algn="tl" rotWithShape="0">
                      <a:schemeClr val="accent2"/>
                    </a:outerShdw>
                  </a:effectLst>
                  <a:latin typeface="Delivery Note DEMO" pitchFamily="2" charset="77"/>
                </a:rPr>
                <a:t>LOW</a:t>
              </a:r>
            </a:p>
          </p:txBody>
        </p:sp>
        <p:sp>
          <p:nvSpPr>
            <p:cNvPr id="25" name="Rectangle 24">
              <a:extLst>
                <a:ext uri="{FF2B5EF4-FFF2-40B4-BE49-F238E27FC236}">
                  <a16:creationId xmlns:a16="http://schemas.microsoft.com/office/drawing/2014/main" id="{290CA835-B42D-DF45-80B8-02EBD0F83449}"/>
                </a:ext>
              </a:extLst>
            </p:cNvPr>
            <p:cNvSpPr/>
            <p:nvPr/>
          </p:nvSpPr>
          <p:spPr>
            <a:xfrm>
              <a:off x="1383680" y="3810724"/>
              <a:ext cx="1113895" cy="923330"/>
            </a:xfrm>
            <a:prstGeom prst="rect">
              <a:avLst/>
            </a:prstGeom>
            <a:noFill/>
          </p:spPr>
          <p:txBody>
            <a:bodyPr wrap="none" lIns="91440" tIns="45720" rIns="91440" bIns="45720">
              <a:spAutoFit/>
            </a:bodyPr>
            <a:lstStyle/>
            <a:p>
              <a:pPr algn="ctr"/>
              <a:r>
                <a:rPr lang="en-GB" sz="5400" b="1" cap="none" spc="0" dirty="0">
                  <a:ln w="6600">
                    <a:noFill/>
                    <a:prstDash val="solid"/>
                  </a:ln>
                  <a:effectLst>
                    <a:glow rad="228600">
                      <a:schemeClr val="bg1">
                        <a:alpha val="40000"/>
                      </a:schemeClr>
                    </a:glow>
                    <a:outerShdw dist="38100" dir="2700000" algn="tl" rotWithShape="0">
                      <a:schemeClr val="accent2"/>
                    </a:outerShdw>
                  </a:effectLst>
                  <a:latin typeface="Delivery Note DEMO" pitchFamily="2" charset="77"/>
                </a:rPr>
                <a:t>HIGH</a:t>
              </a:r>
            </a:p>
          </p:txBody>
        </p:sp>
        <p:sp>
          <p:nvSpPr>
            <p:cNvPr id="26" name="Rectangle 25">
              <a:extLst>
                <a:ext uri="{FF2B5EF4-FFF2-40B4-BE49-F238E27FC236}">
                  <a16:creationId xmlns:a16="http://schemas.microsoft.com/office/drawing/2014/main" id="{BCE34210-5D3F-404B-9C58-15D5A8785CEC}"/>
                </a:ext>
              </a:extLst>
            </p:cNvPr>
            <p:cNvSpPr/>
            <p:nvPr/>
          </p:nvSpPr>
          <p:spPr>
            <a:xfrm>
              <a:off x="1444707" y="1242904"/>
              <a:ext cx="948016" cy="830997"/>
            </a:xfrm>
            <a:prstGeom prst="rect">
              <a:avLst/>
            </a:prstGeom>
            <a:solidFill>
              <a:schemeClr val="bg1"/>
            </a:solidFill>
            <a:ln>
              <a:noFill/>
            </a:ln>
          </p:spPr>
          <p:txBody>
            <a:bodyPr wrap="none" lIns="91440" tIns="45720" rIns="91440" bIns="45720">
              <a:spAutoFit/>
            </a:bodyPr>
            <a:lstStyle/>
            <a:p>
              <a:pPr algn="ctr"/>
              <a:r>
                <a:rPr lang="en-GB" sz="4800" b="1" cap="none" spc="0" dirty="0">
                  <a:ln w="6600">
                    <a:noFill/>
                    <a:prstDash val="solid"/>
                  </a:ln>
                  <a:effectLst>
                    <a:glow rad="228600">
                      <a:schemeClr val="bg1">
                        <a:alpha val="40000"/>
                      </a:schemeClr>
                    </a:glow>
                    <a:outerShdw dist="38100" dir="2700000" algn="tl" rotWithShape="0">
                      <a:schemeClr val="accent2"/>
                    </a:outerShdw>
                  </a:effectLst>
                  <a:latin typeface="Delivery Note DEMO" pitchFamily="2" charset="77"/>
                </a:rPr>
                <a:t>LOW</a:t>
              </a:r>
            </a:p>
          </p:txBody>
        </p:sp>
        <p:sp>
          <p:nvSpPr>
            <p:cNvPr id="27" name="Rectangle 26">
              <a:extLst>
                <a:ext uri="{FF2B5EF4-FFF2-40B4-BE49-F238E27FC236}">
                  <a16:creationId xmlns:a16="http://schemas.microsoft.com/office/drawing/2014/main" id="{29076F06-4AA6-7648-B381-DFF4F2490ACF}"/>
                </a:ext>
              </a:extLst>
            </p:cNvPr>
            <p:cNvSpPr/>
            <p:nvPr/>
          </p:nvSpPr>
          <p:spPr>
            <a:xfrm>
              <a:off x="6882966" y="5780782"/>
              <a:ext cx="1551257" cy="1200329"/>
            </a:xfrm>
            <a:prstGeom prst="rect">
              <a:avLst/>
            </a:prstGeom>
            <a:noFill/>
          </p:spPr>
          <p:txBody>
            <a:bodyPr wrap="none" lIns="91440" tIns="45720" rIns="91440" bIns="45720">
              <a:spAutoFit/>
            </a:bodyPr>
            <a:lstStyle/>
            <a:p>
              <a:pPr algn="ctr"/>
              <a:r>
                <a:rPr lang="en-GB" sz="3600" b="1" cap="none" spc="0" dirty="0">
                  <a:ln w="6600">
                    <a:noFill/>
                    <a:prstDash val="solid"/>
                  </a:ln>
                  <a:effectLst>
                    <a:glow rad="101600">
                      <a:schemeClr val="bg1">
                        <a:alpha val="60000"/>
                      </a:schemeClr>
                    </a:glow>
                    <a:outerShdw dist="38100" dir="2700000" algn="tl" rotWithShape="0">
                      <a:schemeClr val="accent2"/>
                    </a:outerShdw>
                  </a:effectLst>
                  <a:latin typeface="Delivery Note DEMO" pitchFamily="2" charset="77"/>
                </a:rPr>
                <a:t>PREDICTED </a:t>
              </a:r>
            </a:p>
            <a:p>
              <a:pPr algn="ctr"/>
              <a:r>
                <a:rPr lang="en-GB" sz="3600" b="1" cap="none" spc="0" dirty="0">
                  <a:ln w="6600">
                    <a:noFill/>
                    <a:prstDash val="solid"/>
                  </a:ln>
                  <a:effectLst>
                    <a:glow rad="101600">
                      <a:schemeClr val="bg1">
                        <a:alpha val="60000"/>
                      </a:schemeClr>
                    </a:glow>
                    <a:outerShdw dist="38100" dir="2700000" algn="tl" rotWithShape="0">
                      <a:schemeClr val="accent2"/>
                    </a:outerShdw>
                  </a:effectLst>
                  <a:latin typeface="Delivery Note DEMO" pitchFamily="2" charset="77"/>
                </a:rPr>
                <a:t>HIGH</a:t>
              </a:r>
            </a:p>
          </p:txBody>
        </p:sp>
        <p:sp>
          <p:nvSpPr>
            <p:cNvPr id="29" name="TextBox 28">
              <a:extLst>
                <a:ext uri="{FF2B5EF4-FFF2-40B4-BE49-F238E27FC236}">
                  <a16:creationId xmlns:a16="http://schemas.microsoft.com/office/drawing/2014/main" id="{2FB7FA66-8082-8C4E-8108-9D4F95E84072}"/>
                </a:ext>
              </a:extLst>
            </p:cNvPr>
            <p:cNvSpPr txBox="1"/>
            <p:nvPr/>
          </p:nvSpPr>
          <p:spPr>
            <a:xfrm>
              <a:off x="3316722" y="1094955"/>
              <a:ext cx="2564628" cy="1186110"/>
            </a:xfrm>
            <a:prstGeom prst="rect">
              <a:avLst/>
            </a:prstGeom>
            <a:noFill/>
          </p:spPr>
          <p:txBody>
            <a:bodyPr wrap="none" rtlCol="0">
              <a:spAutoFit/>
            </a:bodyPr>
            <a:lstStyle/>
            <a:p>
              <a:pPr algn="ctr"/>
              <a:r>
                <a:rPr lang="en-US" sz="2800" dirty="0">
                  <a:solidFill>
                    <a:srgbClr val="00B0F0"/>
                  </a:solidFill>
                  <a:latin typeface="Gill Sans Ultra Bold" panose="020B0A02020104020203" pitchFamily="34" charset="77"/>
                </a:rPr>
                <a:t>TRUE </a:t>
              </a:r>
            </a:p>
            <a:p>
              <a:pPr algn="ctr"/>
              <a:r>
                <a:rPr lang="en-US" sz="2800" dirty="0">
                  <a:solidFill>
                    <a:srgbClr val="00B0F0"/>
                  </a:solidFill>
                  <a:latin typeface="Gill Sans Ultra Bold" panose="020B0A02020104020203" pitchFamily="34" charset="77"/>
                </a:rPr>
                <a:t>NEGATIVE</a:t>
              </a:r>
            </a:p>
          </p:txBody>
        </p:sp>
        <p:sp>
          <p:nvSpPr>
            <p:cNvPr id="30" name="TextBox 29">
              <a:extLst>
                <a:ext uri="{FF2B5EF4-FFF2-40B4-BE49-F238E27FC236}">
                  <a16:creationId xmlns:a16="http://schemas.microsoft.com/office/drawing/2014/main" id="{459C0411-1582-D046-B69E-2D835FB21B33}"/>
                </a:ext>
              </a:extLst>
            </p:cNvPr>
            <p:cNvSpPr txBox="1"/>
            <p:nvPr/>
          </p:nvSpPr>
          <p:spPr>
            <a:xfrm>
              <a:off x="6309658" y="3681603"/>
              <a:ext cx="2381089" cy="1186110"/>
            </a:xfrm>
            <a:prstGeom prst="rect">
              <a:avLst/>
            </a:prstGeom>
            <a:noFill/>
          </p:spPr>
          <p:txBody>
            <a:bodyPr wrap="none" rtlCol="0">
              <a:spAutoFit/>
            </a:bodyPr>
            <a:lstStyle/>
            <a:p>
              <a:pPr algn="ctr"/>
              <a:r>
                <a:rPr lang="en-US" sz="2800" dirty="0">
                  <a:solidFill>
                    <a:srgbClr val="00B0F0"/>
                  </a:solidFill>
                  <a:latin typeface="Gill Sans Ultra Bold" panose="020B0A02020104020203" pitchFamily="34" charset="77"/>
                </a:rPr>
                <a:t>TRUE</a:t>
              </a:r>
            </a:p>
            <a:p>
              <a:pPr algn="ctr"/>
              <a:r>
                <a:rPr lang="en-US" sz="2800" dirty="0">
                  <a:solidFill>
                    <a:srgbClr val="00B0F0"/>
                  </a:solidFill>
                  <a:latin typeface="Gill Sans Ultra Bold" panose="020B0A02020104020203" pitchFamily="34" charset="77"/>
                </a:rPr>
                <a:t>POSITIVE</a:t>
              </a:r>
            </a:p>
          </p:txBody>
        </p:sp>
        <p:sp>
          <p:nvSpPr>
            <p:cNvPr id="31" name="TextBox 30">
              <a:extLst>
                <a:ext uri="{FF2B5EF4-FFF2-40B4-BE49-F238E27FC236}">
                  <a16:creationId xmlns:a16="http://schemas.microsoft.com/office/drawing/2014/main" id="{B928E9AD-4B0D-D649-B1A6-4491CD5D5772}"/>
                </a:ext>
              </a:extLst>
            </p:cNvPr>
            <p:cNvSpPr txBox="1"/>
            <p:nvPr/>
          </p:nvSpPr>
          <p:spPr>
            <a:xfrm>
              <a:off x="6416755" y="1094955"/>
              <a:ext cx="2206053" cy="954107"/>
            </a:xfrm>
            <a:prstGeom prst="rect">
              <a:avLst/>
            </a:prstGeom>
            <a:noFill/>
          </p:spPr>
          <p:txBody>
            <a:bodyPr wrap="none" rtlCol="0">
              <a:spAutoFit/>
            </a:bodyPr>
            <a:lstStyle/>
            <a:p>
              <a:pPr algn="ctr"/>
              <a:r>
                <a:rPr lang="en-US" sz="2800" dirty="0">
                  <a:solidFill>
                    <a:srgbClr val="FF0000"/>
                  </a:solidFill>
                  <a:latin typeface="Gill Sans Ultra Bold" panose="020B0A02020104020203" pitchFamily="34" charset="77"/>
                </a:rPr>
                <a:t>FALSE </a:t>
              </a:r>
            </a:p>
            <a:p>
              <a:pPr algn="ctr"/>
              <a:r>
                <a:rPr lang="en-US" sz="2800" dirty="0">
                  <a:solidFill>
                    <a:srgbClr val="FF0000"/>
                  </a:solidFill>
                  <a:latin typeface="Gill Sans Ultra Bold" panose="020B0A02020104020203" pitchFamily="34" charset="77"/>
                </a:rPr>
                <a:t>POSITIVE</a:t>
              </a:r>
            </a:p>
          </p:txBody>
        </p:sp>
        <p:sp>
          <p:nvSpPr>
            <p:cNvPr id="32" name="TextBox 31">
              <a:extLst>
                <a:ext uri="{FF2B5EF4-FFF2-40B4-BE49-F238E27FC236}">
                  <a16:creationId xmlns:a16="http://schemas.microsoft.com/office/drawing/2014/main" id="{C1990904-D711-0F4C-974F-8B8D778F83C9}"/>
                </a:ext>
              </a:extLst>
            </p:cNvPr>
            <p:cNvSpPr txBox="1"/>
            <p:nvPr/>
          </p:nvSpPr>
          <p:spPr>
            <a:xfrm>
              <a:off x="3455865" y="3708493"/>
              <a:ext cx="2376101" cy="954107"/>
            </a:xfrm>
            <a:prstGeom prst="rect">
              <a:avLst/>
            </a:prstGeom>
            <a:noFill/>
          </p:spPr>
          <p:txBody>
            <a:bodyPr wrap="none" rtlCol="0">
              <a:spAutoFit/>
            </a:bodyPr>
            <a:lstStyle/>
            <a:p>
              <a:pPr algn="ctr"/>
              <a:r>
                <a:rPr lang="en-US" sz="2800" dirty="0">
                  <a:solidFill>
                    <a:srgbClr val="FF0000"/>
                  </a:solidFill>
                  <a:latin typeface="Gill Sans Ultra Bold" panose="020B0A02020104020203" pitchFamily="34" charset="77"/>
                </a:rPr>
                <a:t>FALSE</a:t>
              </a:r>
            </a:p>
            <a:p>
              <a:pPr algn="ctr"/>
              <a:r>
                <a:rPr lang="en-US" sz="2800" dirty="0">
                  <a:solidFill>
                    <a:srgbClr val="FF0000"/>
                  </a:solidFill>
                  <a:latin typeface="Gill Sans Ultra Bold" panose="020B0A02020104020203" pitchFamily="34" charset="77"/>
                </a:rPr>
                <a:t>NEGATIVE</a:t>
              </a:r>
            </a:p>
          </p:txBody>
        </p:sp>
      </p:grpSp>
      <p:sp>
        <p:nvSpPr>
          <p:cNvPr id="34" name="Title 1">
            <a:extLst>
              <a:ext uri="{FF2B5EF4-FFF2-40B4-BE49-F238E27FC236}">
                <a16:creationId xmlns:a16="http://schemas.microsoft.com/office/drawing/2014/main" id="{23D20834-6AA1-BE49-8F6E-6BCB479C3F9A}"/>
              </a:ext>
            </a:extLst>
          </p:cNvPr>
          <p:cNvSpPr txBox="1">
            <a:spLocks/>
          </p:cNvSpPr>
          <p:nvPr/>
        </p:nvSpPr>
        <p:spPr>
          <a:xfrm>
            <a:off x="2973709" y="31113"/>
            <a:ext cx="5746708" cy="767276"/>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i="1" dirty="0">
                <a:latin typeface="Gill Sans" panose="020B0502020104020203" pitchFamily="34" charset="-79"/>
                <a:cs typeface="Gill Sans" panose="020B0502020104020203" pitchFamily="34" charset="-79"/>
              </a:rPr>
              <a:t>The ‘Confusion’ matrix</a:t>
            </a:r>
          </a:p>
        </p:txBody>
      </p:sp>
    </p:spTree>
    <p:extLst>
      <p:ext uri="{BB962C8B-B14F-4D97-AF65-F5344CB8AC3E}">
        <p14:creationId xmlns:p14="http://schemas.microsoft.com/office/powerpoint/2010/main" val="195169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34">
            <a:extLst>
              <a:ext uri="{FF2B5EF4-FFF2-40B4-BE49-F238E27FC236}">
                <a16:creationId xmlns:a16="http://schemas.microsoft.com/office/drawing/2014/main" id="{7188C604-ACA2-AC4B-8DE1-555194AC806E}"/>
              </a:ext>
            </a:extLst>
          </p:cNvPr>
          <p:cNvSpPr/>
          <p:nvPr/>
        </p:nvSpPr>
        <p:spPr>
          <a:xfrm>
            <a:off x="3242631" y="3429000"/>
            <a:ext cx="5107726" cy="1776984"/>
          </a:xfrm>
          <a:custGeom>
            <a:avLst/>
            <a:gdLst>
              <a:gd name="connsiteX0" fmla="*/ 0 w 5107726"/>
              <a:gd name="connsiteY0" fmla="*/ 296170 h 1776984"/>
              <a:gd name="connsiteX1" fmla="*/ 296170 w 5107726"/>
              <a:gd name="connsiteY1" fmla="*/ 0 h 1776984"/>
              <a:gd name="connsiteX2" fmla="*/ 805764 w 5107726"/>
              <a:gd name="connsiteY2" fmla="*/ 0 h 1776984"/>
              <a:gd name="connsiteX3" fmla="*/ 1450819 w 5107726"/>
              <a:gd name="connsiteY3" fmla="*/ 0 h 1776984"/>
              <a:gd name="connsiteX4" fmla="*/ 1960412 w 5107726"/>
              <a:gd name="connsiteY4" fmla="*/ 0 h 1776984"/>
              <a:gd name="connsiteX5" fmla="*/ 2560314 w 5107726"/>
              <a:gd name="connsiteY5" fmla="*/ 0 h 1776984"/>
              <a:gd name="connsiteX6" fmla="*/ 3115061 w 5107726"/>
              <a:gd name="connsiteY6" fmla="*/ 0 h 1776984"/>
              <a:gd name="connsiteX7" fmla="*/ 3624655 w 5107726"/>
              <a:gd name="connsiteY7" fmla="*/ 0 h 1776984"/>
              <a:gd name="connsiteX8" fmla="*/ 4811556 w 5107726"/>
              <a:gd name="connsiteY8" fmla="*/ 0 h 1776984"/>
              <a:gd name="connsiteX9" fmla="*/ 5107726 w 5107726"/>
              <a:gd name="connsiteY9" fmla="*/ 296170 h 1776984"/>
              <a:gd name="connsiteX10" fmla="*/ 5107726 w 5107726"/>
              <a:gd name="connsiteY10" fmla="*/ 852953 h 1776984"/>
              <a:gd name="connsiteX11" fmla="*/ 5107726 w 5107726"/>
              <a:gd name="connsiteY11" fmla="*/ 1480814 h 1776984"/>
              <a:gd name="connsiteX12" fmla="*/ 4811556 w 5107726"/>
              <a:gd name="connsiteY12" fmla="*/ 1776984 h 1776984"/>
              <a:gd name="connsiteX13" fmla="*/ 4301962 w 5107726"/>
              <a:gd name="connsiteY13" fmla="*/ 1776984 h 1776984"/>
              <a:gd name="connsiteX14" fmla="*/ 3702061 w 5107726"/>
              <a:gd name="connsiteY14" fmla="*/ 1776984 h 1776984"/>
              <a:gd name="connsiteX15" fmla="*/ 3057006 w 5107726"/>
              <a:gd name="connsiteY15" fmla="*/ 1776984 h 1776984"/>
              <a:gd name="connsiteX16" fmla="*/ 2411951 w 5107726"/>
              <a:gd name="connsiteY16" fmla="*/ 1776984 h 1776984"/>
              <a:gd name="connsiteX17" fmla="*/ 1721742 w 5107726"/>
              <a:gd name="connsiteY17" fmla="*/ 1776984 h 1776984"/>
              <a:gd name="connsiteX18" fmla="*/ 1121841 w 5107726"/>
              <a:gd name="connsiteY18" fmla="*/ 1776984 h 1776984"/>
              <a:gd name="connsiteX19" fmla="*/ 296170 w 5107726"/>
              <a:gd name="connsiteY19" fmla="*/ 1776984 h 1776984"/>
              <a:gd name="connsiteX20" fmla="*/ 0 w 5107726"/>
              <a:gd name="connsiteY20" fmla="*/ 1480814 h 1776984"/>
              <a:gd name="connsiteX21" fmla="*/ 0 w 5107726"/>
              <a:gd name="connsiteY21" fmla="*/ 876646 h 1776984"/>
              <a:gd name="connsiteX22" fmla="*/ 0 w 5107726"/>
              <a:gd name="connsiteY22" fmla="*/ 296170 h 177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07726" h="1776984" fill="none" extrusionOk="0">
                <a:moveTo>
                  <a:pt x="0" y="296170"/>
                </a:moveTo>
                <a:cubicBezTo>
                  <a:pt x="19127" y="103815"/>
                  <a:pt x="153815" y="-7971"/>
                  <a:pt x="296170" y="0"/>
                </a:cubicBezTo>
                <a:cubicBezTo>
                  <a:pt x="423243" y="18969"/>
                  <a:pt x="688829" y="14454"/>
                  <a:pt x="805764" y="0"/>
                </a:cubicBezTo>
                <a:cubicBezTo>
                  <a:pt x="922699" y="-14454"/>
                  <a:pt x="1183029" y="21595"/>
                  <a:pt x="1450819" y="0"/>
                </a:cubicBezTo>
                <a:cubicBezTo>
                  <a:pt x="1718609" y="-21595"/>
                  <a:pt x="1709949" y="11686"/>
                  <a:pt x="1960412" y="0"/>
                </a:cubicBezTo>
                <a:cubicBezTo>
                  <a:pt x="2210875" y="-11686"/>
                  <a:pt x="2390053" y="22244"/>
                  <a:pt x="2560314" y="0"/>
                </a:cubicBezTo>
                <a:cubicBezTo>
                  <a:pt x="2730575" y="-22244"/>
                  <a:pt x="2953991" y="-11681"/>
                  <a:pt x="3115061" y="0"/>
                </a:cubicBezTo>
                <a:cubicBezTo>
                  <a:pt x="3276131" y="11681"/>
                  <a:pt x="3441806" y="-4057"/>
                  <a:pt x="3624655" y="0"/>
                </a:cubicBezTo>
                <a:cubicBezTo>
                  <a:pt x="3807504" y="4057"/>
                  <a:pt x="4366313" y="-4808"/>
                  <a:pt x="4811556" y="0"/>
                </a:cubicBezTo>
                <a:cubicBezTo>
                  <a:pt x="4987861" y="12877"/>
                  <a:pt x="5126264" y="136805"/>
                  <a:pt x="5107726" y="296170"/>
                </a:cubicBezTo>
                <a:cubicBezTo>
                  <a:pt x="5100651" y="534520"/>
                  <a:pt x="5121036" y="628610"/>
                  <a:pt x="5107726" y="852953"/>
                </a:cubicBezTo>
                <a:cubicBezTo>
                  <a:pt x="5094416" y="1077296"/>
                  <a:pt x="5138581" y="1348368"/>
                  <a:pt x="5107726" y="1480814"/>
                </a:cubicBezTo>
                <a:cubicBezTo>
                  <a:pt x="5130430" y="1619467"/>
                  <a:pt x="4987267" y="1799658"/>
                  <a:pt x="4811556" y="1776984"/>
                </a:cubicBezTo>
                <a:cubicBezTo>
                  <a:pt x="4577964" y="1752902"/>
                  <a:pt x="4413437" y="1764561"/>
                  <a:pt x="4301962" y="1776984"/>
                </a:cubicBezTo>
                <a:cubicBezTo>
                  <a:pt x="4190487" y="1789407"/>
                  <a:pt x="3823365" y="1796299"/>
                  <a:pt x="3702061" y="1776984"/>
                </a:cubicBezTo>
                <a:cubicBezTo>
                  <a:pt x="3580757" y="1757669"/>
                  <a:pt x="3272977" y="1797057"/>
                  <a:pt x="3057006" y="1776984"/>
                </a:cubicBezTo>
                <a:cubicBezTo>
                  <a:pt x="2841036" y="1756911"/>
                  <a:pt x="2663395" y="1752393"/>
                  <a:pt x="2411951" y="1776984"/>
                </a:cubicBezTo>
                <a:cubicBezTo>
                  <a:pt x="2160508" y="1801575"/>
                  <a:pt x="1889227" y="1786092"/>
                  <a:pt x="1721742" y="1776984"/>
                </a:cubicBezTo>
                <a:cubicBezTo>
                  <a:pt x="1554257" y="1767876"/>
                  <a:pt x="1281216" y="1780208"/>
                  <a:pt x="1121841" y="1776984"/>
                </a:cubicBezTo>
                <a:cubicBezTo>
                  <a:pt x="962466" y="1773760"/>
                  <a:pt x="687854" y="1770151"/>
                  <a:pt x="296170" y="1776984"/>
                </a:cubicBezTo>
                <a:cubicBezTo>
                  <a:pt x="168635" y="1785098"/>
                  <a:pt x="10286" y="1610517"/>
                  <a:pt x="0" y="1480814"/>
                </a:cubicBezTo>
                <a:cubicBezTo>
                  <a:pt x="454" y="1351608"/>
                  <a:pt x="28556" y="1077193"/>
                  <a:pt x="0" y="876646"/>
                </a:cubicBezTo>
                <a:cubicBezTo>
                  <a:pt x="-28556" y="676099"/>
                  <a:pt x="26773" y="452167"/>
                  <a:pt x="0" y="296170"/>
                </a:cubicBezTo>
                <a:close/>
              </a:path>
              <a:path w="5107726" h="1776984" stroke="0" extrusionOk="0">
                <a:moveTo>
                  <a:pt x="0" y="296170"/>
                </a:moveTo>
                <a:cubicBezTo>
                  <a:pt x="12480" y="120021"/>
                  <a:pt x="157922" y="-29898"/>
                  <a:pt x="296170" y="0"/>
                </a:cubicBezTo>
                <a:cubicBezTo>
                  <a:pt x="463457" y="-23893"/>
                  <a:pt x="618734" y="-11648"/>
                  <a:pt x="805764" y="0"/>
                </a:cubicBezTo>
                <a:cubicBezTo>
                  <a:pt x="992794" y="11648"/>
                  <a:pt x="1320120" y="26037"/>
                  <a:pt x="1495973" y="0"/>
                </a:cubicBezTo>
                <a:cubicBezTo>
                  <a:pt x="1671826" y="-26037"/>
                  <a:pt x="1857922" y="21017"/>
                  <a:pt x="2095874" y="0"/>
                </a:cubicBezTo>
                <a:cubicBezTo>
                  <a:pt x="2333826" y="-21017"/>
                  <a:pt x="2528444" y="15240"/>
                  <a:pt x="2786083" y="0"/>
                </a:cubicBezTo>
                <a:cubicBezTo>
                  <a:pt x="3043722" y="-15240"/>
                  <a:pt x="3279982" y="-24172"/>
                  <a:pt x="3476292" y="0"/>
                </a:cubicBezTo>
                <a:cubicBezTo>
                  <a:pt x="3672602" y="24172"/>
                  <a:pt x="3946489" y="-10556"/>
                  <a:pt x="4166501" y="0"/>
                </a:cubicBezTo>
                <a:cubicBezTo>
                  <a:pt x="4386513" y="10556"/>
                  <a:pt x="4649102" y="5811"/>
                  <a:pt x="4811556" y="0"/>
                </a:cubicBezTo>
                <a:cubicBezTo>
                  <a:pt x="4996653" y="9690"/>
                  <a:pt x="5126829" y="104060"/>
                  <a:pt x="5107726" y="296170"/>
                </a:cubicBezTo>
                <a:cubicBezTo>
                  <a:pt x="5132248" y="415219"/>
                  <a:pt x="5104131" y="658663"/>
                  <a:pt x="5107726" y="876646"/>
                </a:cubicBezTo>
                <a:cubicBezTo>
                  <a:pt x="5111321" y="1094629"/>
                  <a:pt x="5104157" y="1221962"/>
                  <a:pt x="5107726" y="1480814"/>
                </a:cubicBezTo>
                <a:cubicBezTo>
                  <a:pt x="5100593" y="1667435"/>
                  <a:pt x="4939832" y="1778377"/>
                  <a:pt x="4811556" y="1776984"/>
                </a:cubicBezTo>
                <a:cubicBezTo>
                  <a:pt x="4637330" y="1768001"/>
                  <a:pt x="4547030" y="1786097"/>
                  <a:pt x="4301962" y="1776984"/>
                </a:cubicBezTo>
                <a:cubicBezTo>
                  <a:pt x="4056894" y="1767871"/>
                  <a:pt x="3741259" y="1804924"/>
                  <a:pt x="3566600" y="1776984"/>
                </a:cubicBezTo>
                <a:cubicBezTo>
                  <a:pt x="3391941" y="1749044"/>
                  <a:pt x="3126794" y="1786184"/>
                  <a:pt x="2966698" y="1776984"/>
                </a:cubicBezTo>
                <a:cubicBezTo>
                  <a:pt x="2806602" y="1767784"/>
                  <a:pt x="2484714" y="1808099"/>
                  <a:pt x="2276489" y="1776984"/>
                </a:cubicBezTo>
                <a:cubicBezTo>
                  <a:pt x="2068264" y="1745869"/>
                  <a:pt x="1836873" y="1794557"/>
                  <a:pt x="1586280" y="1776984"/>
                </a:cubicBezTo>
                <a:cubicBezTo>
                  <a:pt x="1335687" y="1759411"/>
                  <a:pt x="1124304" y="1805355"/>
                  <a:pt x="941225" y="1776984"/>
                </a:cubicBezTo>
                <a:cubicBezTo>
                  <a:pt x="758147" y="1748613"/>
                  <a:pt x="596522" y="1767384"/>
                  <a:pt x="296170" y="1776984"/>
                </a:cubicBezTo>
                <a:cubicBezTo>
                  <a:pt x="143701" y="1758584"/>
                  <a:pt x="-4425" y="1659360"/>
                  <a:pt x="0" y="1480814"/>
                </a:cubicBezTo>
                <a:cubicBezTo>
                  <a:pt x="610" y="1221314"/>
                  <a:pt x="-27326" y="1053820"/>
                  <a:pt x="0" y="900338"/>
                </a:cubicBezTo>
                <a:cubicBezTo>
                  <a:pt x="27326" y="746856"/>
                  <a:pt x="-6118" y="448638"/>
                  <a:pt x="0" y="296170"/>
                </a:cubicBezTo>
                <a:close/>
              </a:path>
            </a:pathLst>
          </a:custGeom>
          <a:solidFill>
            <a:schemeClr val="bg1"/>
          </a:solidFill>
          <a:ln w="76200">
            <a:solidFill>
              <a:srgbClr val="00B050"/>
            </a:solidFill>
            <a:prstDash val="solid"/>
            <a:extLst>
              <a:ext uri="{C807C97D-BFC1-408E-A445-0C87EB9F89A2}">
                <ask:lineSketchStyleProps xmlns:ask="http://schemas.microsoft.com/office/drawing/2018/sketchyshapes" sd="349930014">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A304776E-5EC5-C24F-B608-D13883C0C79F}"/>
              </a:ext>
            </a:extLst>
          </p:cNvPr>
          <p:cNvSpPr/>
          <p:nvPr/>
        </p:nvSpPr>
        <p:spPr>
          <a:xfrm>
            <a:off x="5941227" y="3575400"/>
            <a:ext cx="2276182" cy="1496472"/>
          </a:xfrm>
          <a:custGeom>
            <a:avLst/>
            <a:gdLst>
              <a:gd name="connsiteX0" fmla="*/ 0 w 2276182"/>
              <a:gd name="connsiteY0" fmla="*/ 249417 h 1496472"/>
              <a:gd name="connsiteX1" fmla="*/ 249417 w 2276182"/>
              <a:gd name="connsiteY1" fmla="*/ 0 h 1496472"/>
              <a:gd name="connsiteX2" fmla="*/ 841866 w 2276182"/>
              <a:gd name="connsiteY2" fmla="*/ 0 h 1496472"/>
              <a:gd name="connsiteX3" fmla="*/ 1469863 w 2276182"/>
              <a:gd name="connsiteY3" fmla="*/ 0 h 1496472"/>
              <a:gd name="connsiteX4" fmla="*/ 2026765 w 2276182"/>
              <a:gd name="connsiteY4" fmla="*/ 0 h 1496472"/>
              <a:gd name="connsiteX5" fmla="*/ 2276182 w 2276182"/>
              <a:gd name="connsiteY5" fmla="*/ 249417 h 1496472"/>
              <a:gd name="connsiteX6" fmla="*/ 2276182 w 2276182"/>
              <a:gd name="connsiteY6" fmla="*/ 738260 h 1496472"/>
              <a:gd name="connsiteX7" fmla="*/ 2276182 w 2276182"/>
              <a:gd name="connsiteY7" fmla="*/ 1247055 h 1496472"/>
              <a:gd name="connsiteX8" fmla="*/ 2026765 w 2276182"/>
              <a:gd name="connsiteY8" fmla="*/ 1496472 h 1496472"/>
              <a:gd name="connsiteX9" fmla="*/ 1469863 w 2276182"/>
              <a:gd name="connsiteY9" fmla="*/ 1496472 h 1496472"/>
              <a:gd name="connsiteX10" fmla="*/ 930734 w 2276182"/>
              <a:gd name="connsiteY10" fmla="*/ 1496472 h 1496472"/>
              <a:gd name="connsiteX11" fmla="*/ 249417 w 2276182"/>
              <a:gd name="connsiteY11" fmla="*/ 1496472 h 1496472"/>
              <a:gd name="connsiteX12" fmla="*/ 0 w 2276182"/>
              <a:gd name="connsiteY12" fmla="*/ 1247055 h 1496472"/>
              <a:gd name="connsiteX13" fmla="*/ 0 w 2276182"/>
              <a:gd name="connsiteY13" fmla="*/ 778165 h 1496472"/>
              <a:gd name="connsiteX14" fmla="*/ 0 w 2276182"/>
              <a:gd name="connsiteY14" fmla="*/ 249417 h 149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6182" h="1496472" fill="none" extrusionOk="0">
                <a:moveTo>
                  <a:pt x="0" y="249417"/>
                </a:moveTo>
                <a:cubicBezTo>
                  <a:pt x="-1661" y="108348"/>
                  <a:pt x="131173" y="15986"/>
                  <a:pt x="249417" y="0"/>
                </a:cubicBezTo>
                <a:cubicBezTo>
                  <a:pt x="498046" y="22010"/>
                  <a:pt x="594340" y="-23856"/>
                  <a:pt x="841866" y="0"/>
                </a:cubicBezTo>
                <a:cubicBezTo>
                  <a:pt x="1089392" y="23856"/>
                  <a:pt x="1231793" y="-15602"/>
                  <a:pt x="1469863" y="0"/>
                </a:cubicBezTo>
                <a:cubicBezTo>
                  <a:pt x="1707933" y="15602"/>
                  <a:pt x="1781582" y="25049"/>
                  <a:pt x="2026765" y="0"/>
                </a:cubicBezTo>
                <a:cubicBezTo>
                  <a:pt x="2166392" y="-4651"/>
                  <a:pt x="2282184" y="102097"/>
                  <a:pt x="2276182" y="249417"/>
                </a:cubicBezTo>
                <a:cubicBezTo>
                  <a:pt x="2281832" y="371143"/>
                  <a:pt x="2253349" y="634392"/>
                  <a:pt x="2276182" y="738260"/>
                </a:cubicBezTo>
                <a:cubicBezTo>
                  <a:pt x="2299015" y="842128"/>
                  <a:pt x="2288086" y="1029188"/>
                  <a:pt x="2276182" y="1247055"/>
                </a:cubicBezTo>
                <a:cubicBezTo>
                  <a:pt x="2263853" y="1380935"/>
                  <a:pt x="2153743" y="1495429"/>
                  <a:pt x="2026765" y="1496472"/>
                </a:cubicBezTo>
                <a:cubicBezTo>
                  <a:pt x="1791194" y="1497591"/>
                  <a:pt x="1667471" y="1518710"/>
                  <a:pt x="1469863" y="1496472"/>
                </a:cubicBezTo>
                <a:cubicBezTo>
                  <a:pt x="1272255" y="1474234"/>
                  <a:pt x="1063997" y="1509824"/>
                  <a:pt x="930734" y="1496472"/>
                </a:cubicBezTo>
                <a:cubicBezTo>
                  <a:pt x="797471" y="1483120"/>
                  <a:pt x="553193" y="1507635"/>
                  <a:pt x="249417" y="1496472"/>
                </a:cubicBezTo>
                <a:cubicBezTo>
                  <a:pt x="110326" y="1504170"/>
                  <a:pt x="-6847" y="1409119"/>
                  <a:pt x="0" y="1247055"/>
                </a:cubicBezTo>
                <a:cubicBezTo>
                  <a:pt x="12898" y="1035964"/>
                  <a:pt x="3805" y="921012"/>
                  <a:pt x="0" y="778165"/>
                </a:cubicBezTo>
                <a:cubicBezTo>
                  <a:pt x="-3805" y="635318"/>
                  <a:pt x="9207" y="355874"/>
                  <a:pt x="0" y="249417"/>
                </a:cubicBezTo>
                <a:close/>
              </a:path>
              <a:path w="2276182" h="1496472" stroke="0" extrusionOk="0">
                <a:moveTo>
                  <a:pt x="0" y="249417"/>
                </a:moveTo>
                <a:cubicBezTo>
                  <a:pt x="8477" y="103124"/>
                  <a:pt x="133282" y="-25520"/>
                  <a:pt x="249417" y="0"/>
                </a:cubicBezTo>
                <a:cubicBezTo>
                  <a:pt x="483316" y="-26703"/>
                  <a:pt x="680298" y="25993"/>
                  <a:pt x="788546" y="0"/>
                </a:cubicBezTo>
                <a:cubicBezTo>
                  <a:pt x="896794" y="-25993"/>
                  <a:pt x="1119424" y="-12958"/>
                  <a:pt x="1398769" y="0"/>
                </a:cubicBezTo>
                <a:cubicBezTo>
                  <a:pt x="1678114" y="12958"/>
                  <a:pt x="1771681" y="-5127"/>
                  <a:pt x="2026765" y="0"/>
                </a:cubicBezTo>
                <a:cubicBezTo>
                  <a:pt x="2194079" y="1592"/>
                  <a:pt x="2294455" y="103751"/>
                  <a:pt x="2276182" y="249417"/>
                </a:cubicBezTo>
                <a:cubicBezTo>
                  <a:pt x="2264811" y="417626"/>
                  <a:pt x="2287326" y="565099"/>
                  <a:pt x="2276182" y="728283"/>
                </a:cubicBezTo>
                <a:cubicBezTo>
                  <a:pt x="2265038" y="891467"/>
                  <a:pt x="2296837" y="1043725"/>
                  <a:pt x="2276182" y="1247055"/>
                </a:cubicBezTo>
                <a:cubicBezTo>
                  <a:pt x="2288368" y="1390289"/>
                  <a:pt x="2179445" y="1474165"/>
                  <a:pt x="2026765" y="1496472"/>
                </a:cubicBezTo>
                <a:cubicBezTo>
                  <a:pt x="1796121" y="1510836"/>
                  <a:pt x="1589922" y="1515984"/>
                  <a:pt x="1452089" y="1496472"/>
                </a:cubicBezTo>
                <a:cubicBezTo>
                  <a:pt x="1314256" y="1476960"/>
                  <a:pt x="1038545" y="1498445"/>
                  <a:pt x="859640" y="1496472"/>
                </a:cubicBezTo>
                <a:cubicBezTo>
                  <a:pt x="680735" y="1494499"/>
                  <a:pt x="512178" y="1487189"/>
                  <a:pt x="249417" y="1496472"/>
                </a:cubicBezTo>
                <a:cubicBezTo>
                  <a:pt x="122077" y="1464813"/>
                  <a:pt x="6005" y="1386027"/>
                  <a:pt x="0" y="1247055"/>
                </a:cubicBezTo>
                <a:cubicBezTo>
                  <a:pt x="1086" y="1077031"/>
                  <a:pt x="-11318" y="911753"/>
                  <a:pt x="0" y="748236"/>
                </a:cubicBezTo>
                <a:cubicBezTo>
                  <a:pt x="11318" y="584719"/>
                  <a:pt x="19967" y="423511"/>
                  <a:pt x="0" y="249417"/>
                </a:cubicBezTo>
                <a:close/>
              </a:path>
            </a:pathLst>
          </a:custGeom>
          <a:solidFill>
            <a:schemeClr val="bg1"/>
          </a:solidFill>
          <a:ln w="76200">
            <a:solidFill>
              <a:srgbClr val="00B0F0"/>
            </a:solidFill>
            <a:prstDash val="solid"/>
            <a:extLst>
              <a:ext uri="{C807C97D-BFC1-408E-A445-0C87EB9F89A2}">
                <ask:lineSketchStyleProps xmlns:ask="http://schemas.microsoft.com/office/drawing/2018/sketchyshapes" sd="349930014">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197471BA-A07E-5643-8199-556A6C3FB472}"/>
              </a:ext>
            </a:extLst>
          </p:cNvPr>
          <p:cNvGrpSpPr/>
          <p:nvPr/>
        </p:nvGrpSpPr>
        <p:grpSpPr>
          <a:xfrm>
            <a:off x="1407987" y="791386"/>
            <a:ext cx="7760396" cy="5737527"/>
            <a:chOff x="1383680" y="-151566"/>
            <a:chExt cx="8376134" cy="7132677"/>
          </a:xfrm>
        </p:grpSpPr>
        <p:sp>
          <p:nvSpPr>
            <p:cNvPr id="7" name="Frame 6">
              <a:extLst>
                <a:ext uri="{FF2B5EF4-FFF2-40B4-BE49-F238E27FC236}">
                  <a16:creationId xmlns:a16="http://schemas.microsoft.com/office/drawing/2014/main" id="{7A83B4D2-75BD-A746-9F9D-83E6A8D19B57}"/>
                </a:ext>
              </a:extLst>
            </p:cNvPr>
            <p:cNvSpPr/>
            <p:nvPr/>
          </p:nvSpPr>
          <p:spPr>
            <a:xfrm>
              <a:off x="3061854" y="189513"/>
              <a:ext cx="6068291" cy="5557652"/>
            </a:xfrm>
            <a:custGeom>
              <a:avLst/>
              <a:gdLst>
                <a:gd name="connsiteX0" fmla="*/ 0 w 6068291"/>
                <a:gd name="connsiteY0" fmla="*/ 0 h 5557652"/>
                <a:gd name="connsiteX1" fmla="*/ 492206 w 6068291"/>
                <a:gd name="connsiteY1" fmla="*/ 0 h 5557652"/>
                <a:gd name="connsiteX2" fmla="*/ 1227143 w 6068291"/>
                <a:gd name="connsiteY2" fmla="*/ 0 h 5557652"/>
                <a:gd name="connsiteX3" fmla="*/ 1901398 w 6068291"/>
                <a:gd name="connsiteY3" fmla="*/ 0 h 5557652"/>
                <a:gd name="connsiteX4" fmla="*/ 2697018 w 6068291"/>
                <a:gd name="connsiteY4" fmla="*/ 0 h 5557652"/>
                <a:gd name="connsiteX5" fmla="*/ 3492639 w 6068291"/>
                <a:gd name="connsiteY5" fmla="*/ 0 h 5557652"/>
                <a:gd name="connsiteX6" fmla="*/ 4288259 w 6068291"/>
                <a:gd name="connsiteY6" fmla="*/ 0 h 5557652"/>
                <a:gd name="connsiteX7" fmla="*/ 5083879 w 6068291"/>
                <a:gd name="connsiteY7" fmla="*/ 0 h 5557652"/>
                <a:gd name="connsiteX8" fmla="*/ 6068291 w 6068291"/>
                <a:gd name="connsiteY8" fmla="*/ 0 h 5557652"/>
                <a:gd name="connsiteX9" fmla="*/ 6068291 w 6068291"/>
                <a:gd name="connsiteY9" fmla="*/ 694707 h 5557652"/>
                <a:gd name="connsiteX10" fmla="*/ 6068291 w 6068291"/>
                <a:gd name="connsiteY10" fmla="*/ 1389413 h 5557652"/>
                <a:gd name="connsiteX11" fmla="*/ 6068291 w 6068291"/>
                <a:gd name="connsiteY11" fmla="*/ 2084120 h 5557652"/>
                <a:gd name="connsiteX12" fmla="*/ 6068291 w 6068291"/>
                <a:gd name="connsiteY12" fmla="*/ 2889979 h 5557652"/>
                <a:gd name="connsiteX13" fmla="*/ 6068291 w 6068291"/>
                <a:gd name="connsiteY13" fmla="*/ 3584686 h 5557652"/>
                <a:gd name="connsiteX14" fmla="*/ 6068291 w 6068291"/>
                <a:gd name="connsiteY14" fmla="*/ 4334969 h 5557652"/>
                <a:gd name="connsiteX15" fmla="*/ 6068291 w 6068291"/>
                <a:gd name="connsiteY15" fmla="*/ 5557652 h 5557652"/>
                <a:gd name="connsiteX16" fmla="*/ 5576085 w 6068291"/>
                <a:gd name="connsiteY16" fmla="*/ 5557652 h 5557652"/>
                <a:gd name="connsiteX17" fmla="*/ 4962514 w 6068291"/>
                <a:gd name="connsiteY17" fmla="*/ 5557652 h 5557652"/>
                <a:gd name="connsiteX18" fmla="*/ 4166893 w 6068291"/>
                <a:gd name="connsiteY18" fmla="*/ 5557652 h 5557652"/>
                <a:gd name="connsiteX19" fmla="*/ 3674687 w 6068291"/>
                <a:gd name="connsiteY19" fmla="*/ 5557652 h 5557652"/>
                <a:gd name="connsiteX20" fmla="*/ 3121799 w 6068291"/>
                <a:gd name="connsiteY20" fmla="*/ 5557652 h 5557652"/>
                <a:gd name="connsiteX21" fmla="*/ 2568910 w 6068291"/>
                <a:gd name="connsiteY21" fmla="*/ 5557652 h 5557652"/>
                <a:gd name="connsiteX22" fmla="*/ 1894655 w 6068291"/>
                <a:gd name="connsiteY22" fmla="*/ 5557652 h 5557652"/>
                <a:gd name="connsiteX23" fmla="*/ 1220401 w 6068291"/>
                <a:gd name="connsiteY23" fmla="*/ 5557652 h 5557652"/>
                <a:gd name="connsiteX24" fmla="*/ 0 w 6068291"/>
                <a:gd name="connsiteY24" fmla="*/ 5557652 h 5557652"/>
                <a:gd name="connsiteX25" fmla="*/ 0 w 6068291"/>
                <a:gd name="connsiteY25" fmla="*/ 4862946 h 5557652"/>
                <a:gd name="connsiteX26" fmla="*/ 0 w 6068291"/>
                <a:gd name="connsiteY26" fmla="*/ 4223816 h 5557652"/>
                <a:gd name="connsiteX27" fmla="*/ 0 w 6068291"/>
                <a:gd name="connsiteY27" fmla="*/ 3473533 h 5557652"/>
                <a:gd name="connsiteX28" fmla="*/ 0 w 6068291"/>
                <a:gd name="connsiteY28" fmla="*/ 2945556 h 5557652"/>
                <a:gd name="connsiteX29" fmla="*/ 0 w 6068291"/>
                <a:gd name="connsiteY29" fmla="*/ 2362002 h 5557652"/>
                <a:gd name="connsiteX30" fmla="*/ 0 w 6068291"/>
                <a:gd name="connsiteY30" fmla="*/ 1722872 h 5557652"/>
                <a:gd name="connsiteX31" fmla="*/ 0 w 6068291"/>
                <a:gd name="connsiteY31" fmla="*/ 1028166 h 5557652"/>
                <a:gd name="connsiteX32" fmla="*/ 0 w 6068291"/>
                <a:gd name="connsiteY32" fmla="*/ 0 h 5557652"/>
                <a:gd name="connsiteX33" fmla="*/ 207801 w 6068291"/>
                <a:gd name="connsiteY33" fmla="*/ 207801 h 5557652"/>
                <a:gd name="connsiteX34" fmla="*/ 207801 w 6068291"/>
                <a:gd name="connsiteY34" fmla="*/ 747716 h 5557652"/>
                <a:gd name="connsiteX35" fmla="*/ 207801 w 6068291"/>
                <a:gd name="connsiteY35" fmla="*/ 1339052 h 5557652"/>
                <a:gd name="connsiteX36" fmla="*/ 207801 w 6068291"/>
                <a:gd name="connsiteY36" fmla="*/ 1827547 h 5557652"/>
                <a:gd name="connsiteX37" fmla="*/ 207801 w 6068291"/>
                <a:gd name="connsiteY37" fmla="*/ 2573144 h 5557652"/>
                <a:gd name="connsiteX38" fmla="*/ 207801 w 6068291"/>
                <a:gd name="connsiteY38" fmla="*/ 3267321 h 5557652"/>
                <a:gd name="connsiteX39" fmla="*/ 207801 w 6068291"/>
                <a:gd name="connsiteY39" fmla="*/ 3755816 h 5557652"/>
                <a:gd name="connsiteX40" fmla="*/ 207801 w 6068291"/>
                <a:gd name="connsiteY40" fmla="*/ 4449992 h 5557652"/>
                <a:gd name="connsiteX41" fmla="*/ 207801 w 6068291"/>
                <a:gd name="connsiteY41" fmla="*/ 5349851 h 5557652"/>
                <a:gd name="connsiteX42" fmla="*/ 779351 w 6068291"/>
                <a:gd name="connsiteY42" fmla="*/ 5349851 h 5557652"/>
                <a:gd name="connsiteX43" fmla="*/ 1237847 w 6068291"/>
                <a:gd name="connsiteY43" fmla="*/ 5349851 h 5557652"/>
                <a:gd name="connsiteX44" fmla="*/ 1696342 w 6068291"/>
                <a:gd name="connsiteY44" fmla="*/ 5349851 h 5557652"/>
                <a:gd name="connsiteX45" fmla="*/ 2437473 w 6068291"/>
                <a:gd name="connsiteY45" fmla="*/ 5349851 h 5557652"/>
                <a:gd name="connsiteX46" fmla="*/ 3065549 w 6068291"/>
                <a:gd name="connsiteY46" fmla="*/ 5349851 h 5557652"/>
                <a:gd name="connsiteX47" fmla="*/ 3693626 w 6068291"/>
                <a:gd name="connsiteY47" fmla="*/ 5349851 h 5557652"/>
                <a:gd name="connsiteX48" fmla="*/ 4434756 w 6068291"/>
                <a:gd name="connsiteY48" fmla="*/ 5349851 h 5557652"/>
                <a:gd name="connsiteX49" fmla="*/ 5062833 w 6068291"/>
                <a:gd name="connsiteY49" fmla="*/ 5349851 h 5557652"/>
                <a:gd name="connsiteX50" fmla="*/ 5860490 w 6068291"/>
                <a:gd name="connsiteY50" fmla="*/ 5349851 h 5557652"/>
                <a:gd name="connsiteX51" fmla="*/ 5860490 w 6068291"/>
                <a:gd name="connsiteY51" fmla="*/ 4758515 h 5557652"/>
                <a:gd name="connsiteX52" fmla="*/ 5860490 w 6068291"/>
                <a:gd name="connsiteY52" fmla="*/ 4167180 h 5557652"/>
                <a:gd name="connsiteX53" fmla="*/ 5860490 w 6068291"/>
                <a:gd name="connsiteY53" fmla="*/ 3421582 h 5557652"/>
                <a:gd name="connsiteX54" fmla="*/ 5860490 w 6068291"/>
                <a:gd name="connsiteY54" fmla="*/ 2675985 h 5557652"/>
                <a:gd name="connsiteX55" fmla="*/ 5860490 w 6068291"/>
                <a:gd name="connsiteY55" fmla="*/ 2187490 h 5557652"/>
                <a:gd name="connsiteX56" fmla="*/ 5860490 w 6068291"/>
                <a:gd name="connsiteY56" fmla="*/ 1698996 h 5557652"/>
                <a:gd name="connsiteX57" fmla="*/ 5860490 w 6068291"/>
                <a:gd name="connsiteY57" fmla="*/ 1107660 h 5557652"/>
                <a:gd name="connsiteX58" fmla="*/ 5860490 w 6068291"/>
                <a:gd name="connsiteY58" fmla="*/ 207801 h 5557652"/>
                <a:gd name="connsiteX59" fmla="*/ 5401994 w 6068291"/>
                <a:gd name="connsiteY59" fmla="*/ 207801 h 5557652"/>
                <a:gd name="connsiteX60" fmla="*/ 4660864 w 6068291"/>
                <a:gd name="connsiteY60" fmla="*/ 207801 h 5557652"/>
                <a:gd name="connsiteX61" fmla="*/ 3919733 w 6068291"/>
                <a:gd name="connsiteY61" fmla="*/ 207801 h 5557652"/>
                <a:gd name="connsiteX62" fmla="*/ 3178603 w 6068291"/>
                <a:gd name="connsiteY62" fmla="*/ 207801 h 5557652"/>
                <a:gd name="connsiteX63" fmla="*/ 2437473 w 6068291"/>
                <a:gd name="connsiteY63" fmla="*/ 207801 h 5557652"/>
                <a:gd name="connsiteX64" fmla="*/ 1752869 w 6068291"/>
                <a:gd name="connsiteY64" fmla="*/ 207801 h 5557652"/>
                <a:gd name="connsiteX65" fmla="*/ 1181320 w 6068291"/>
                <a:gd name="connsiteY65" fmla="*/ 207801 h 5557652"/>
                <a:gd name="connsiteX66" fmla="*/ 207801 w 6068291"/>
                <a:gd name="connsiteY66" fmla="*/ 207801 h 555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68291" h="5557652" fill="none" extrusionOk="0">
                  <a:moveTo>
                    <a:pt x="0" y="0"/>
                  </a:moveTo>
                  <a:cubicBezTo>
                    <a:pt x="211535" y="11960"/>
                    <a:pt x="334728" y="18334"/>
                    <a:pt x="492206" y="0"/>
                  </a:cubicBezTo>
                  <a:cubicBezTo>
                    <a:pt x="649684" y="-18334"/>
                    <a:pt x="902352" y="1891"/>
                    <a:pt x="1227143" y="0"/>
                  </a:cubicBezTo>
                  <a:cubicBezTo>
                    <a:pt x="1551934" y="-1891"/>
                    <a:pt x="1570124" y="-9113"/>
                    <a:pt x="1901398" y="0"/>
                  </a:cubicBezTo>
                  <a:cubicBezTo>
                    <a:pt x="2232672" y="9113"/>
                    <a:pt x="2497919" y="-27181"/>
                    <a:pt x="2697018" y="0"/>
                  </a:cubicBezTo>
                  <a:cubicBezTo>
                    <a:pt x="2896117" y="27181"/>
                    <a:pt x="3283480" y="-28387"/>
                    <a:pt x="3492639" y="0"/>
                  </a:cubicBezTo>
                  <a:cubicBezTo>
                    <a:pt x="3701798" y="28387"/>
                    <a:pt x="3915789" y="31257"/>
                    <a:pt x="4288259" y="0"/>
                  </a:cubicBezTo>
                  <a:cubicBezTo>
                    <a:pt x="4660729" y="-31257"/>
                    <a:pt x="4821982" y="36614"/>
                    <a:pt x="5083879" y="0"/>
                  </a:cubicBezTo>
                  <a:cubicBezTo>
                    <a:pt x="5345776" y="-36614"/>
                    <a:pt x="5734978" y="-28812"/>
                    <a:pt x="6068291" y="0"/>
                  </a:cubicBezTo>
                  <a:cubicBezTo>
                    <a:pt x="6094122" y="259091"/>
                    <a:pt x="6074909" y="431504"/>
                    <a:pt x="6068291" y="694707"/>
                  </a:cubicBezTo>
                  <a:cubicBezTo>
                    <a:pt x="6061673" y="957910"/>
                    <a:pt x="6097302" y="1205429"/>
                    <a:pt x="6068291" y="1389413"/>
                  </a:cubicBezTo>
                  <a:cubicBezTo>
                    <a:pt x="6039280" y="1573397"/>
                    <a:pt x="6087242" y="1863126"/>
                    <a:pt x="6068291" y="2084120"/>
                  </a:cubicBezTo>
                  <a:cubicBezTo>
                    <a:pt x="6049340" y="2305114"/>
                    <a:pt x="6041685" y="2719940"/>
                    <a:pt x="6068291" y="2889979"/>
                  </a:cubicBezTo>
                  <a:cubicBezTo>
                    <a:pt x="6094897" y="3060018"/>
                    <a:pt x="6038363" y="3337202"/>
                    <a:pt x="6068291" y="3584686"/>
                  </a:cubicBezTo>
                  <a:cubicBezTo>
                    <a:pt x="6098219" y="3832170"/>
                    <a:pt x="6047809" y="4002564"/>
                    <a:pt x="6068291" y="4334969"/>
                  </a:cubicBezTo>
                  <a:cubicBezTo>
                    <a:pt x="6088773" y="4667374"/>
                    <a:pt x="6063223" y="4956808"/>
                    <a:pt x="6068291" y="5557652"/>
                  </a:cubicBezTo>
                  <a:cubicBezTo>
                    <a:pt x="5868580" y="5581247"/>
                    <a:pt x="5710316" y="5570794"/>
                    <a:pt x="5576085" y="5557652"/>
                  </a:cubicBezTo>
                  <a:cubicBezTo>
                    <a:pt x="5441854" y="5544510"/>
                    <a:pt x="5086566" y="5545112"/>
                    <a:pt x="4962514" y="5557652"/>
                  </a:cubicBezTo>
                  <a:cubicBezTo>
                    <a:pt x="4838462" y="5570192"/>
                    <a:pt x="4494687" y="5561344"/>
                    <a:pt x="4166893" y="5557652"/>
                  </a:cubicBezTo>
                  <a:cubicBezTo>
                    <a:pt x="3839099" y="5553960"/>
                    <a:pt x="3887244" y="5557020"/>
                    <a:pt x="3674687" y="5557652"/>
                  </a:cubicBezTo>
                  <a:cubicBezTo>
                    <a:pt x="3462130" y="5558284"/>
                    <a:pt x="3371282" y="5567548"/>
                    <a:pt x="3121799" y="5557652"/>
                  </a:cubicBezTo>
                  <a:cubicBezTo>
                    <a:pt x="2872316" y="5547756"/>
                    <a:pt x="2705798" y="5554591"/>
                    <a:pt x="2568910" y="5557652"/>
                  </a:cubicBezTo>
                  <a:cubicBezTo>
                    <a:pt x="2432022" y="5560713"/>
                    <a:pt x="2049820" y="5524764"/>
                    <a:pt x="1894655" y="5557652"/>
                  </a:cubicBezTo>
                  <a:cubicBezTo>
                    <a:pt x="1739491" y="5590540"/>
                    <a:pt x="1522480" y="5590892"/>
                    <a:pt x="1220401" y="5557652"/>
                  </a:cubicBezTo>
                  <a:cubicBezTo>
                    <a:pt x="918322" y="5524412"/>
                    <a:pt x="294206" y="5561256"/>
                    <a:pt x="0" y="5557652"/>
                  </a:cubicBezTo>
                  <a:cubicBezTo>
                    <a:pt x="31559" y="5394718"/>
                    <a:pt x="-1848" y="5146760"/>
                    <a:pt x="0" y="4862946"/>
                  </a:cubicBezTo>
                  <a:cubicBezTo>
                    <a:pt x="1848" y="4579132"/>
                    <a:pt x="22529" y="4465389"/>
                    <a:pt x="0" y="4223816"/>
                  </a:cubicBezTo>
                  <a:cubicBezTo>
                    <a:pt x="-22529" y="3982243"/>
                    <a:pt x="-29520" y="3756245"/>
                    <a:pt x="0" y="3473533"/>
                  </a:cubicBezTo>
                  <a:cubicBezTo>
                    <a:pt x="29520" y="3190821"/>
                    <a:pt x="2219" y="3058029"/>
                    <a:pt x="0" y="2945556"/>
                  </a:cubicBezTo>
                  <a:cubicBezTo>
                    <a:pt x="-2219" y="2833083"/>
                    <a:pt x="-16217" y="2572911"/>
                    <a:pt x="0" y="2362002"/>
                  </a:cubicBezTo>
                  <a:cubicBezTo>
                    <a:pt x="16217" y="2151093"/>
                    <a:pt x="31283" y="1972903"/>
                    <a:pt x="0" y="1722872"/>
                  </a:cubicBezTo>
                  <a:cubicBezTo>
                    <a:pt x="-31283" y="1472841"/>
                    <a:pt x="23050" y="1202510"/>
                    <a:pt x="0" y="1028166"/>
                  </a:cubicBezTo>
                  <a:cubicBezTo>
                    <a:pt x="-23050" y="853822"/>
                    <a:pt x="46393" y="252688"/>
                    <a:pt x="0" y="0"/>
                  </a:cubicBezTo>
                  <a:close/>
                  <a:moveTo>
                    <a:pt x="207801" y="207801"/>
                  </a:moveTo>
                  <a:cubicBezTo>
                    <a:pt x="210322" y="325532"/>
                    <a:pt x="193662" y="514320"/>
                    <a:pt x="207801" y="747716"/>
                  </a:cubicBezTo>
                  <a:cubicBezTo>
                    <a:pt x="221940" y="981113"/>
                    <a:pt x="190672" y="1110411"/>
                    <a:pt x="207801" y="1339052"/>
                  </a:cubicBezTo>
                  <a:cubicBezTo>
                    <a:pt x="224930" y="1567693"/>
                    <a:pt x="220270" y="1654421"/>
                    <a:pt x="207801" y="1827547"/>
                  </a:cubicBezTo>
                  <a:cubicBezTo>
                    <a:pt x="195332" y="2000674"/>
                    <a:pt x="221237" y="2226676"/>
                    <a:pt x="207801" y="2573144"/>
                  </a:cubicBezTo>
                  <a:cubicBezTo>
                    <a:pt x="194365" y="2919612"/>
                    <a:pt x="214874" y="3121972"/>
                    <a:pt x="207801" y="3267321"/>
                  </a:cubicBezTo>
                  <a:cubicBezTo>
                    <a:pt x="200728" y="3412670"/>
                    <a:pt x="231175" y="3519798"/>
                    <a:pt x="207801" y="3755816"/>
                  </a:cubicBezTo>
                  <a:cubicBezTo>
                    <a:pt x="184427" y="3991835"/>
                    <a:pt x="187430" y="4268238"/>
                    <a:pt x="207801" y="4449992"/>
                  </a:cubicBezTo>
                  <a:cubicBezTo>
                    <a:pt x="228172" y="4631746"/>
                    <a:pt x="187704" y="5120986"/>
                    <a:pt x="207801" y="5349851"/>
                  </a:cubicBezTo>
                  <a:cubicBezTo>
                    <a:pt x="455368" y="5333555"/>
                    <a:pt x="619455" y="5335108"/>
                    <a:pt x="779351" y="5349851"/>
                  </a:cubicBezTo>
                  <a:cubicBezTo>
                    <a:pt x="939247" y="5364595"/>
                    <a:pt x="1112869" y="5335918"/>
                    <a:pt x="1237847" y="5349851"/>
                  </a:cubicBezTo>
                  <a:cubicBezTo>
                    <a:pt x="1362825" y="5363784"/>
                    <a:pt x="1534976" y="5357262"/>
                    <a:pt x="1696342" y="5349851"/>
                  </a:cubicBezTo>
                  <a:cubicBezTo>
                    <a:pt x="1857708" y="5342440"/>
                    <a:pt x="2263845" y="5379614"/>
                    <a:pt x="2437473" y="5349851"/>
                  </a:cubicBezTo>
                  <a:cubicBezTo>
                    <a:pt x="2611101" y="5320088"/>
                    <a:pt x="2788873" y="5326944"/>
                    <a:pt x="3065549" y="5349851"/>
                  </a:cubicBezTo>
                  <a:cubicBezTo>
                    <a:pt x="3342225" y="5372758"/>
                    <a:pt x="3505250" y="5359265"/>
                    <a:pt x="3693626" y="5349851"/>
                  </a:cubicBezTo>
                  <a:cubicBezTo>
                    <a:pt x="3882002" y="5340437"/>
                    <a:pt x="4228153" y="5370635"/>
                    <a:pt x="4434756" y="5349851"/>
                  </a:cubicBezTo>
                  <a:cubicBezTo>
                    <a:pt x="4641359" y="5329068"/>
                    <a:pt x="4835461" y="5357031"/>
                    <a:pt x="5062833" y="5349851"/>
                  </a:cubicBezTo>
                  <a:cubicBezTo>
                    <a:pt x="5290205" y="5342671"/>
                    <a:pt x="5675621" y="5376798"/>
                    <a:pt x="5860490" y="5349851"/>
                  </a:cubicBezTo>
                  <a:cubicBezTo>
                    <a:pt x="5850569" y="5068567"/>
                    <a:pt x="5863280" y="4968619"/>
                    <a:pt x="5860490" y="4758515"/>
                  </a:cubicBezTo>
                  <a:cubicBezTo>
                    <a:pt x="5857700" y="4548411"/>
                    <a:pt x="5846804" y="4286598"/>
                    <a:pt x="5860490" y="4167180"/>
                  </a:cubicBezTo>
                  <a:cubicBezTo>
                    <a:pt x="5874176" y="4047762"/>
                    <a:pt x="5880105" y="3757818"/>
                    <a:pt x="5860490" y="3421582"/>
                  </a:cubicBezTo>
                  <a:cubicBezTo>
                    <a:pt x="5840875" y="3085346"/>
                    <a:pt x="5877456" y="3024453"/>
                    <a:pt x="5860490" y="2675985"/>
                  </a:cubicBezTo>
                  <a:cubicBezTo>
                    <a:pt x="5843524" y="2327517"/>
                    <a:pt x="5841641" y="2382128"/>
                    <a:pt x="5860490" y="2187490"/>
                  </a:cubicBezTo>
                  <a:cubicBezTo>
                    <a:pt x="5879339" y="1992853"/>
                    <a:pt x="5861910" y="1888057"/>
                    <a:pt x="5860490" y="1698996"/>
                  </a:cubicBezTo>
                  <a:cubicBezTo>
                    <a:pt x="5859070" y="1509935"/>
                    <a:pt x="5865420" y="1310606"/>
                    <a:pt x="5860490" y="1107660"/>
                  </a:cubicBezTo>
                  <a:cubicBezTo>
                    <a:pt x="5855560" y="904714"/>
                    <a:pt x="5891014" y="513760"/>
                    <a:pt x="5860490" y="207801"/>
                  </a:cubicBezTo>
                  <a:cubicBezTo>
                    <a:pt x="5660255" y="210138"/>
                    <a:pt x="5602647" y="200563"/>
                    <a:pt x="5401994" y="207801"/>
                  </a:cubicBezTo>
                  <a:cubicBezTo>
                    <a:pt x="5201341" y="215039"/>
                    <a:pt x="4905289" y="176412"/>
                    <a:pt x="4660864" y="207801"/>
                  </a:cubicBezTo>
                  <a:cubicBezTo>
                    <a:pt x="4416439" y="239191"/>
                    <a:pt x="4091413" y="191850"/>
                    <a:pt x="3919733" y="207801"/>
                  </a:cubicBezTo>
                  <a:cubicBezTo>
                    <a:pt x="3748053" y="223752"/>
                    <a:pt x="3515544" y="236907"/>
                    <a:pt x="3178603" y="207801"/>
                  </a:cubicBezTo>
                  <a:cubicBezTo>
                    <a:pt x="2841662" y="178696"/>
                    <a:pt x="2668144" y="239654"/>
                    <a:pt x="2437473" y="207801"/>
                  </a:cubicBezTo>
                  <a:cubicBezTo>
                    <a:pt x="2206802" y="175949"/>
                    <a:pt x="1893782" y="212519"/>
                    <a:pt x="1752869" y="207801"/>
                  </a:cubicBezTo>
                  <a:cubicBezTo>
                    <a:pt x="1611956" y="203083"/>
                    <a:pt x="1321128" y="209112"/>
                    <a:pt x="1181320" y="207801"/>
                  </a:cubicBezTo>
                  <a:cubicBezTo>
                    <a:pt x="1041512" y="206490"/>
                    <a:pt x="583808" y="216263"/>
                    <a:pt x="207801" y="207801"/>
                  </a:cubicBezTo>
                  <a:close/>
                </a:path>
                <a:path w="6068291" h="5557652" stroke="0" extrusionOk="0">
                  <a:moveTo>
                    <a:pt x="0" y="0"/>
                  </a:moveTo>
                  <a:cubicBezTo>
                    <a:pt x="151537" y="-18063"/>
                    <a:pt x="377091" y="20574"/>
                    <a:pt x="492206" y="0"/>
                  </a:cubicBezTo>
                  <a:cubicBezTo>
                    <a:pt x="607321" y="-20574"/>
                    <a:pt x="948764" y="-22148"/>
                    <a:pt x="1166460" y="0"/>
                  </a:cubicBezTo>
                  <a:cubicBezTo>
                    <a:pt x="1384156" y="22148"/>
                    <a:pt x="1440536" y="6665"/>
                    <a:pt x="1658666" y="0"/>
                  </a:cubicBezTo>
                  <a:cubicBezTo>
                    <a:pt x="1876796" y="-6665"/>
                    <a:pt x="2242836" y="26027"/>
                    <a:pt x="2393604" y="0"/>
                  </a:cubicBezTo>
                  <a:cubicBezTo>
                    <a:pt x="2544372" y="-26027"/>
                    <a:pt x="2851287" y="19275"/>
                    <a:pt x="3128541" y="0"/>
                  </a:cubicBezTo>
                  <a:cubicBezTo>
                    <a:pt x="3405795" y="-19275"/>
                    <a:pt x="3586062" y="-3569"/>
                    <a:pt x="3742113" y="0"/>
                  </a:cubicBezTo>
                  <a:cubicBezTo>
                    <a:pt x="3898164" y="3569"/>
                    <a:pt x="4046737" y="-19162"/>
                    <a:pt x="4234319" y="0"/>
                  </a:cubicBezTo>
                  <a:cubicBezTo>
                    <a:pt x="4421901" y="19162"/>
                    <a:pt x="4707519" y="7614"/>
                    <a:pt x="4847890" y="0"/>
                  </a:cubicBezTo>
                  <a:cubicBezTo>
                    <a:pt x="4988261" y="-7614"/>
                    <a:pt x="5125629" y="15891"/>
                    <a:pt x="5340096" y="0"/>
                  </a:cubicBezTo>
                  <a:cubicBezTo>
                    <a:pt x="5554563" y="-15891"/>
                    <a:pt x="5758367" y="19061"/>
                    <a:pt x="6068291" y="0"/>
                  </a:cubicBezTo>
                  <a:cubicBezTo>
                    <a:pt x="6080199" y="294038"/>
                    <a:pt x="6051181" y="606883"/>
                    <a:pt x="6068291" y="805860"/>
                  </a:cubicBezTo>
                  <a:cubicBezTo>
                    <a:pt x="6085401" y="1004837"/>
                    <a:pt x="6068757" y="1196822"/>
                    <a:pt x="6068291" y="1556143"/>
                  </a:cubicBezTo>
                  <a:cubicBezTo>
                    <a:pt x="6067825" y="1915464"/>
                    <a:pt x="6065626" y="1999676"/>
                    <a:pt x="6068291" y="2306426"/>
                  </a:cubicBezTo>
                  <a:cubicBezTo>
                    <a:pt x="6070956" y="2613176"/>
                    <a:pt x="6041808" y="2739379"/>
                    <a:pt x="6068291" y="3112285"/>
                  </a:cubicBezTo>
                  <a:cubicBezTo>
                    <a:pt x="6094774" y="3485191"/>
                    <a:pt x="6071856" y="3613337"/>
                    <a:pt x="6068291" y="3918145"/>
                  </a:cubicBezTo>
                  <a:cubicBezTo>
                    <a:pt x="6064726" y="4222953"/>
                    <a:pt x="6091965" y="4382133"/>
                    <a:pt x="6068291" y="4501698"/>
                  </a:cubicBezTo>
                  <a:cubicBezTo>
                    <a:pt x="6044617" y="4621263"/>
                    <a:pt x="6073396" y="5245427"/>
                    <a:pt x="6068291" y="5557652"/>
                  </a:cubicBezTo>
                  <a:cubicBezTo>
                    <a:pt x="5778927" y="5565374"/>
                    <a:pt x="5736799" y="5556277"/>
                    <a:pt x="5454719" y="5557652"/>
                  </a:cubicBezTo>
                  <a:cubicBezTo>
                    <a:pt x="5172639" y="5559027"/>
                    <a:pt x="5102925" y="5544428"/>
                    <a:pt x="4841148" y="5557652"/>
                  </a:cubicBezTo>
                  <a:cubicBezTo>
                    <a:pt x="4579371" y="5570876"/>
                    <a:pt x="4351915" y="5555002"/>
                    <a:pt x="4227576" y="5557652"/>
                  </a:cubicBezTo>
                  <a:cubicBezTo>
                    <a:pt x="4103237" y="5560302"/>
                    <a:pt x="3613991" y="5586581"/>
                    <a:pt x="3431956" y="5557652"/>
                  </a:cubicBezTo>
                  <a:cubicBezTo>
                    <a:pt x="3249921" y="5528723"/>
                    <a:pt x="3055250" y="5543563"/>
                    <a:pt x="2879067" y="5557652"/>
                  </a:cubicBezTo>
                  <a:cubicBezTo>
                    <a:pt x="2702884" y="5571741"/>
                    <a:pt x="2416435" y="5527054"/>
                    <a:pt x="2265495" y="5557652"/>
                  </a:cubicBezTo>
                  <a:cubicBezTo>
                    <a:pt x="2114555" y="5588250"/>
                    <a:pt x="1887954" y="5572308"/>
                    <a:pt x="1591241" y="5557652"/>
                  </a:cubicBezTo>
                  <a:cubicBezTo>
                    <a:pt x="1294528" y="5542996"/>
                    <a:pt x="960134" y="5551541"/>
                    <a:pt x="795620" y="5557652"/>
                  </a:cubicBezTo>
                  <a:cubicBezTo>
                    <a:pt x="631106" y="5563763"/>
                    <a:pt x="277067" y="5527629"/>
                    <a:pt x="0" y="5557652"/>
                  </a:cubicBezTo>
                  <a:cubicBezTo>
                    <a:pt x="-3518" y="5375221"/>
                    <a:pt x="24715" y="5181367"/>
                    <a:pt x="0" y="4918522"/>
                  </a:cubicBezTo>
                  <a:cubicBezTo>
                    <a:pt x="-24715" y="4655677"/>
                    <a:pt x="27103" y="4436825"/>
                    <a:pt x="0" y="4223816"/>
                  </a:cubicBezTo>
                  <a:cubicBezTo>
                    <a:pt x="-27103" y="4010807"/>
                    <a:pt x="6792" y="3935127"/>
                    <a:pt x="0" y="3695839"/>
                  </a:cubicBezTo>
                  <a:cubicBezTo>
                    <a:pt x="-6792" y="3456551"/>
                    <a:pt x="-18438" y="3225116"/>
                    <a:pt x="0" y="2889979"/>
                  </a:cubicBezTo>
                  <a:cubicBezTo>
                    <a:pt x="18438" y="2554842"/>
                    <a:pt x="7079" y="2314380"/>
                    <a:pt x="0" y="2139696"/>
                  </a:cubicBezTo>
                  <a:cubicBezTo>
                    <a:pt x="-7079" y="1965012"/>
                    <a:pt x="23658" y="1714598"/>
                    <a:pt x="0" y="1556143"/>
                  </a:cubicBezTo>
                  <a:cubicBezTo>
                    <a:pt x="-23658" y="1397688"/>
                    <a:pt x="22988" y="1134755"/>
                    <a:pt x="0" y="861436"/>
                  </a:cubicBezTo>
                  <a:cubicBezTo>
                    <a:pt x="-22988" y="588117"/>
                    <a:pt x="-21090" y="341012"/>
                    <a:pt x="0" y="0"/>
                  </a:cubicBezTo>
                  <a:close/>
                  <a:moveTo>
                    <a:pt x="207801" y="207801"/>
                  </a:moveTo>
                  <a:cubicBezTo>
                    <a:pt x="225368" y="453793"/>
                    <a:pt x="229185" y="522128"/>
                    <a:pt x="207801" y="747716"/>
                  </a:cubicBezTo>
                  <a:cubicBezTo>
                    <a:pt x="186417" y="973304"/>
                    <a:pt x="210880" y="1038553"/>
                    <a:pt x="207801" y="1236211"/>
                  </a:cubicBezTo>
                  <a:cubicBezTo>
                    <a:pt x="204722" y="1433869"/>
                    <a:pt x="209123" y="1718342"/>
                    <a:pt x="207801" y="1930388"/>
                  </a:cubicBezTo>
                  <a:cubicBezTo>
                    <a:pt x="206479" y="2142434"/>
                    <a:pt x="184678" y="2276499"/>
                    <a:pt x="207801" y="2521724"/>
                  </a:cubicBezTo>
                  <a:cubicBezTo>
                    <a:pt x="230924" y="2766949"/>
                    <a:pt x="189314" y="2933715"/>
                    <a:pt x="207801" y="3164480"/>
                  </a:cubicBezTo>
                  <a:cubicBezTo>
                    <a:pt x="226288" y="3395245"/>
                    <a:pt x="230324" y="3416761"/>
                    <a:pt x="207801" y="3652974"/>
                  </a:cubicBezTo>
                  <a:cubicBezTo>
                    <a:pt x="185278" y="3889187"/>
                    <a:pt x="229750" y="3914191"/>
                    <a:pt x="207801" y="4141469"/>
                  </a:cubicBezTo>
                  <a:cubicBezTo>
                    <a:pt x="185852" y="4368747"/>
                    <a:pt x="193678" y="4968928"/>
                    <a:pt x="207801" y="5349851"/>
                  </a:cubicBezTo>
                  <a:cubicBezTo>
                    <a:pt x="464006" y="5366995"/>
                    <a:pt x="645600" y="5352538"/>
                    <a:pt x="835878" y="5349851"/>
                  </a:cubicBezTo>
                  <a:cubicBezTo>
                    <a:pt x="1026156" y="5347164"/>
                    <a:pt x="1221858" y="5344458"/>
                    <a:pt x="1350900" y="5349851"/>
                  </a:cubicBezTo>
                  <a:cubicBezTo>
                    <a:pt x="1479942" y="5355244"/>
                    <a:pt x="1671766" y="5335850"/>
                    <a:pt x="1809396" y="5349851"/>
                  </a:cubicBezTo>
                  <a:cubicBezTo>
                    <a:pt x="1947026" y="5363852"/>
                    <a:pt x="2153015" y="5329208"/>
                    <a:pt x="2380946" y="5349851"/>
                  </a:cubicBezTo>
                  <a:cubicBezTo>
                    <a:pt x="2608877" y="5370495"/>
                    <a:pt x="2833245" y="5340631"/>
                    <a:pt x="3009022" y="5349851"/>
                  </a:cubicBezTo>
                  <a:cubicBezTo>
                    <a:pt x="3184799" y="5359071"/>
                    <a:pt x="3466811" y="5353505"/>
                    <a:pt x="3693626" y="5349851"/>
                  </a:cubicBezTo>
                  <a:cubicBezTo>
                    <a:pt x="3920441" y="5346197"/>
                    <a:pt x="4131059" y="5332146"/>
                    <a:pt x="4434756" y="5349851"/>
                  </a:cubicBezTo>
                  <a:cubicBezTo>
                    <a:pt x="4738453" y="5367557"/>
                    <a:pt x="5019233" y="5319437"/>
                    <a:pt x="5175887" y="5349851"/>
                  </a:cubicBezTo>
                  <a:cubicBezTo>
                    <a:pt x="5332541" y="5380265"/>
                    <a:pt x="5699127" y="5359776"/>
                    <a:pt x="5860490" y="5349851"/>
                  </a:cubicBezTo>
                  <a:cubicBezTo>
                    <a:pt x="5845279" y="5240688"/>
                    <a:pt x="5877039" y="5020983"/>
                    <a:pt x="5860490" y="4861356"/>
                  </a:cubicBezTo>
                  <a:cubicBezTo>
                    <a:pt x="5843941" y="4701729"/>
                    <a:pt x="5852761" y="4526715"/>
                    <a:pt x="5860490" y="4218600"/>
                  </a:cubicBezTo>
                  <a:cubicBezTo>
                    <a:pt x="5868219" y="3910485"/>
                    <a:pt x="5881022" y="3720370"/>
                    <a:pt x="5860490" y="3575844"/>
                  </a:cubicBezTo>
                  <a:cubicBezTo>
                    <a:pt x="5839958" y="3431318"/>
                    <a:pt x="5841369" y="3264827"/>
                    <a:pt x="5860490" y="3087349"/>
                  </a:cubicBezTo>
                  <a:cubicBezTo>
                    <a:pt x="5879611" y="2909871"/>
                    <a:pt x="5868910" y="2813390"/>
                    <a:pt x="5860490" y="2547434"/>
                  </a:cubicBezTo>
                  <a:cubicBezTo>
                    <a:pt x="5852070" y="2281479"/>
                    <a:pt x="5876030" y="2170507"/>
                    <a:pt x="5860490" y="2058939"/>
                  </a:cubicBezTo>
                  <a:cubicBezTo>
                    <a:pt x="5844950" y="1947371"/>
                    <a:pt x="5841149" y="1729310"/>
                    <a:pt x="5860490" y="1570444"/>
                  </a:cubicBezTo>
                  <a:cubicBezTo>
                    <a:pt x="5879831" y="1411579"/>
                    <a:pt x="5840760" y="1191826"/>
                    <a:pt x="5860490" y="1081950"/>
                  </a:cubicBezTo>
                  <a:cubicBezTo>
                    <a:pt x="5880220" y="972074"/>
                    <a:pt x="5821533" y="482900"/>
                    <a:pt x="5860490" y="207801"/>
                  </a:cubicBezTo>
                  <a:cubicBezTo>
                    <a:pt x="5683161" y="214423"/>
                    <a:pt x="5460809" y="214767"/>
                    <a:pt x="5232413" y="207801"/>
                  </a:cubicBezTo>
                  <a:cubicBezTo>
                    <a:pt x="5004017" y="200835"/>
                    <a:pt x="4841419" y="206576"/>
                    <a:pt x="4491283" y="207801"/>
                  </a:cubicBezTo>
                  <a:cubicBezTo>
                    <a:pt x="4141147" y="209027"/>
                    <a:pt x="3905215" y="181372"/>
                    <a:pt x="3750153" y="207801"/>
                  </a:cubicBezTo>
                  <a:cubicBezTo>
                    <a:pt x="3595091" y="234231"/>
                    <a:pt x="3484602" y="225509"/>
                    <a:pt x="3235130" y="207801"/>
                  </a:cubicBezTo>
                  <a:cubicBezTo>
                    <a:pt x="2985658" y="190093"/>
                    <a:pt x="2870399" y="214604"/>
                    <a:pt x="2776634" y="207801"/>
                  </a:cubicBezTo>
                  <a:cubicBezTo>
                    <a:pt x="2682869" y="200998"/>
                    <a:pt x="2385881" y="202083"/>
                    <a:pt x="2035504" y="207801"/>
                  </a:cubicBezTo>
                  <a:cubicBezTo>
                    <a:pt x="1685127" y="213520"/>
                    <a:pt x="1647578" y="210505"/>
                    <a:pt x="1407427" y="207801"/>
                  </a:cubicBezTo>
                  <a:cubicBezTo>
                    <a:pt x="1167276" y="205097"/>
                    <a:pt x="973048" y="213094"/>
                    <a:pt x="779351" y="207801"/>
                  </a:cubicBezTo>
                  <a:cubicBezTo>
                    <a:pt x="585654" y="202508"/>
                    <a:pt x="332181" y="195091"/>
                    <a:pt x="207801" y="207801"/>
                  </a:cubicBezTo>
                  <a:close/>
                </a:path>
              </a:pathLst>
            </a:custGeom>
            <a:ln>
              <a:extLst>
                <a:ext uri="{C807C97D-BFC1-408E-A445-0C87EB9F89A2}">
                  <ask:lineSketchStyleProps xmlns:ask="http://schemas.microsoft.com/office/drawing/2018/sketchyshapes" sd="1004213345">
                    <a:prstGeom prst="frame">
                      <a:avLst>
                        <a:gd name="adj1" fmla="val 3739"/>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101600">
                    <a:schemeClr val="bg1">
                      <a:alpha val="60000"/>
                    </a:schemeClr>
                  </a:glow>
                </a:effectLst>
              </a:endParaRPr>
            </a:p>
          </p:txBody>
        </p:sp>
        <p:sp>
          <p:nvSpPr>
            <p:cNvPr id="21" name="Rectangle 20">
              <a:extLst>
                <a:ext uri="{FF2B5EF4-FFF2-40B4-BE49-F238E27FC236}">
                  <a16:creationId xmlns:a16="http://schemas.microsoft.com/office/drawing/2014/main" id="{7D826AB1-6752-D047-8A30-5622E89599F8}"/>
                </a:ext>
              </a:extLst>
            </p:cNvPr>
            <p:cNvSpPr/>
            <p:nvPr/>
          </p:nvSpPr>
          <p:spPr>
            <a:xfrm>
              <a:off x="5982984" y="-151566"/>
              <a:ext cx="191984" cy="6259690"/>
            </a:xfrm>
            <a:custGeom>
              <a:avLst/>
              <a:gdLst>
                <a:gd name="connsiteX0" fmla="*/ 0 w 191984"/>
                <a:gd name="connsiteY0" fmla="*/ 0 h 6259690"/>
                <a:gd name="connsiteX1" fmla="*/ 191984 w 191984"/>
                <a:gd name="connsiteY1" fmla="*/ 0 h 6259690"/>
                <a:gd name="connsiteX2" fmla="*/ 191984 w 191984"/>
                <a:gd name="connsiteY2" fmla="*/ 6259690 h 6259690"/>
                <a:gd name="connsiteX3" fmla="*/ 0 w 191984"/>
                <a:gd name="connsiteY3" fmla="*/ 6259690 h 6259690"/>
                <a:gd name="connsiteX4" fmla="*/ 0 w 191984"/>
                <a:gd name="connsiteY4" fmla="*/ 0 h 6259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84" h="6259690" fill="none" extrusionOk="0">
                  <a:moveTo>
                    <a:pt x="0" y="0"/>
                  </a:moveTo>
                  <a:cubicBezTo>
                    <a:pt x="91672" y="-9919"/>
                    <a:pt x="148368" y="-1354"/>
                    <a:pt x="191984" y="0"/>
                  </a:cubicBezTo>
                  <a:cubicBezTo>
                    <a:pt x="172159" y="859852"/>
                    <a:pt x="126560" y="5516031"/>
                    <a:pt x="191984" y="6259690"/>
                  </a:cubicBezTo>
                  <a:cubicBezTo>
                    <a:pt x="156374" y="6255035"/>
                    <a:pt x="30407" y="6270714"/>
                    <a:pt x="0" y="6259690"/>
                  </a:cubicBezTo>
                  <a:cubicBezTo>
                    <a:pt x="13783" y="4353873"/>
                    <a:pt x="163847" y="3063022"/>
                    <a:pt x="0" y="0"/>
                  </a:cubicBezTo>
                  <a:close/>
                </a:path>
                <a:path w="191984" h="6259690" stroke="0" extrusionOk="0">
                  <a:moveTo>
                    <a:pt x="0" y="0"/>
                  </a:moveTo>
                  <a:cubicBezTo>
                    <a:pt x="92504" y="-3881"/>
                    <a:pt x="98798" y="1356"/>
                    <a:pt x="191984" y="0"/>
                  </a:cubicBezTo>
                  <a:cubicBezTo>
                    <a:pt x="197642" y="2143213"/>
                    <a:pt x="205293" y="3315432"/>
                    <a:pt x="191984" y="6259690"/>
                  </a:cubicBezTo>
                  <a:cubicBezTo>
                    <a:pt x="106439" y="6245185"/>
                    <a:pt x="35401" y="6263456"/>
                    <a:pt x="0" y="6259690"/>
                  </a:cubicBezTo>
                  <a:cubicBezTo>
                    <a:pt x="82984" y="3302060"/>
                    <a:pt x="-135480" y="2597256"/>
                    <a:pt x="0" y="0"/>
                  </a:cubicBezTo>
                  <a:close/>
                </a:path>
              </a:pathLst>
            </a:custGeom>
            <a:ln w="3175">
              <a:extLst>
                <a:ext uri="{C807C97D-BFC1-408E-A445-0C87EB9F89A2}">
                  <ask:lineSketchStyleProps xmlns:ask="http://schemas.microsoft.com/office/drawing/2018/sketchyshapes" sd="2985132578">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47A7F6A-490B-F048-9AFB-391834A6C69E}"/>
                </a:ext>
              </a:extLst>
            </p:cNvPr>
            <p:cNvSpPr/>
            <p:nvPr/>
          </p:nvSpPr>
          <p:spPr>
            <a:xfrm rot="16200000">
              <a:off x="5979517" y="-811962"/>
              <a:ext cx="193502" cy="7367092"/>
            </a:xfrm>
            <a:custGeom>
              <a:avLst/>
              <a:gdLst>
                <a:gd name="connsiteX0" fmla="*/ 0 w 193502"/>
                <a:gd name="connsiteY0" fmla="*/ 0 h 7367092"/>
                <a:gd name="connsiteX1" fmla="*/ 193502 w 193502"/>
                <a:gd name="connsiteY1" fmla="*/ 0 h 7367092"/>
                <a:gd name="connsiteX2" fmla="*/ 193502 w 193502"/>
                <a:gd name="connsiteY2" fmla="*/ 817077 h 7367092"/>
                <a:gd name="connsiteX3" fmla="*/ 193502 w 193502"/>
                <a:gd name="connsiteY3" fmla="*/ 1560484 h 7367092"/>
                <a:gd name="connsiteX4" fmla="*/ 193502 w 193502"/>
                <a:gd name="connsiteY4" fmla="*/ 2156549 h 7367092"/>
                <a:gd name="connsiteX5" fmla="*/ 193502 w 193502"/>
                <a:gd name="connsiteY5" fmla="*/ 2752613 h 7367092"/>
                <a:gd name="connsiteX6" fmla="*/ 193502 w 193502"/>
                <a:gd name="connsiteY6" fmla="*/ 3422349 h 7367092"/>
                <a:gd name="connsiteX7" fmla="*/ 193502 w 193502"/>
                <a:gd name="connsiteY7" fmla="*/ 4092085 h 7367092"/>
                <a:gd name="connsiteX8" fmla="*/ 193502 w 193502"/>
                <a:gd name="connsiteY8" fmla="*/ 4835491 h 7367092"/>
                <a:gd name="connsiteX9" fmla="*/ 193502 w 193502"/>
                <a:gd name="connsiteY9" fmla="*/ 5578898 h 7367092"/>
                <a:gd name="connsiteX10" fmla="*/ 193502 w 193502"/>
                <a:gd name="connsiteY10" fmla="*/ 6322304 h 7367092"/>
                <a:gd name="connsiteX11" fmla="*/ 193502 w 193502"/>
                <a:gd name="connsiteY11" fmla="*/ 7367092 h 7367092"/>
                <a:gd name="connsiteX12" fmla="*/ 0 w 193502"/>
                <a:gd name="connsiteY12" fmla="*/ 7367092 h 7367092"/>
                <a:gd name="connsiteX13" fmla="*/ 0 w 193502"/>
                <a:gd name="connsiteY13" fmla="*/ 6550015 h 7367092"/>
                <a:gd name="connsiteX14" fmla="*/ 0 w 193502"/>
                <a:gd name="connsiteY14" fmla="*/ 6101292 h 7367092"/>
                <a:gd name="connsiteX15" fmla="*/ 0 w 193502"/>
                <a:gd name="connsiteY15" fmla="*/ 5652569 h 7367092"/>
                <a:gd name="connsiteX16" fmla="*/ 0 w 193502"/>
                <a:gd name="connsiteY16" fmla="*/ 5130175 h 7367092"/>
                <a:gd name="connsiteX17" fmla="*/ 0 w 193502"/>
                <a:gd name="connsiteY17" fmla="*/ 4313097 h 7367092"/>
                <a:gd name="connsiteX18" fmla="*/ 0 w 193502"/>
                <a:gd name="connsiteY18" fmla="*/ 3864375 h 7367092"/>
                <a:gd name="connsiteX19" fmla="*/ 0 w 193502"/>
                <a:gd name="connsiteY19" fmla="*/ 3120968 h 7367092"/>
                <a:gd name="connsiteX20" fmla="*/ 0 w 193502"/>
                <a:gd name="connsiteY20" fmla="*/ 2451232 h 7367092"/>
                <a:gd name="connsiteX21" fmla="*/ 0 w 193502"/>
                <a:gd name="connsiteY21" fmla="*/ 2002510 h 7367092"/>
                <a:gd name="connsiteX22" fmla="*/ 0 w 193502"/>
                <a:gd name="connsiteY22" fmla="*/ 1259103 h 7367092"/>
                <a:gd name="connsiteX23" fmla="*/ 0 w 193502"/>
                <a:gd name="connsiteY23" fmla="*/ 810380 h 7367092"/>
                <a:gd name="connsiteX24" fmla="*/ 0 w 193502"/>
                <a:gd name="connsiteY24" fmla="*/ 0 h 736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3502" h="7367092" fill="none" extrusionOk="0">
                  <a:moveTo>
                    <a:pt x="0" y="0"/>
                  </a:moveTo>
                  <a:cubicBezTo>
                    <a:pt x="93475" y="5257"/>
                    <a:pt x="131020" y="1"/>
                    <a:pt x="193502" y="0"/>
                  </a:cubicBezTo>
                  <a:cubicBezTo>
                    <a:pt x="214721" y="346964"/>
                    <a:pt x="165160" y="410505"/>
                    <a:pt x="193502" y="817077"/>
                  </a:cubicBezTo>
                  <a:cubicBezTo>
                    <a:pt x="221844" y="1223649"/>
                    <a:pt x="172412" y="1209072"/>
                    <a:pt x="193502" y="1560484"/>
                  </a:cubicBezTo>
                  <a:cubicBezTo>
                    <a:pt x="214592" y="1911896"/>
                    <a:pt x="218044" y="1943406"/>
                    <a:pt x="193502" y="2156549"/>
                  </a:cubicBezTo>
                  <a:cubicBezTo>
                    <a:pt x="168960" y="2369692"/>
                    <a:pt x="222664" y="2518899"/>
                    <a:pt x="193502" y="2752613"/>
                  </a:cubicBezTo>
                  <a:cubicBezTo>
                    <a:pt x="164340" y="2986327"/>
                    <a:pt x="220511" y="3233697"/>
                    <a:pt x="193502" y="3422349"/>
                  </a:cubicBezTo>
                  <a:cubicBezTo>
                    <a:pt x="166493" y="3611001"/>
                    <a:pt x="165961" y="3849117"/>
                    <a:pt x="193502" y="4092085"/>
                  </a:cubicBezTo>
                  <a:cubicBezTo>
                    <a:pt x="221043" y="4335053"/>
                    <a:pt x="167294" y="4566138"/>
                    <a:pt x="193502" y="4835491"/>
                  </a:cubicBezTo>
                  <a:cubicBezTo>
                    <a:pt x="219710" y="5104844"/>
                    <a:pt x="208971" y="5218971"/>
                    <a:pt x="193502" y="5578898"/>
                  </a:cubicBezTo>
                  <a:cubicBezTo>
                    <a:pt x="178033" y="5938825"/>
                    <a:pt x="200392" y="6050955"/>
                    <a:pt x="193502" y="6322304"/>
                  </a:cubicBezTo>
                  <a:cubicBezTo>
                    <a:pt x="186612" y="6593653"/>
                    <a:pt x="243976" y="6901465"/>
                    <a:pt x="193502" y="7367092"/>
                  </a:cubicBezTo>
                  <a:cubicBezTo>
                    <a:pt x="138464" y="7366361"/>
                    <a:pt x="77710" y="7364560"/>
                    <a:pt x="0" y="7367092"/>
                  </a:cubicBezTo>
                  <a:cubicBezTo>
                    <a:pt x="38752" y="7006512"/>
                    <a:pt x="-39767" y="6790419"/>
                    <a:pt x="0" y="6550015"/>
                  </a:cubicBezTo>
                  <a:cubicBezTo>
                    <a:pt x="39767" y="6309611"/>
                    <a:pt x="-10514" y="6294246"/>
                    <a:pt x="0" y="6101292"/>
                  </a:cubicBezTo>
                  <a:cubicBezTo>
                    <a:pt x="10514" y="5908338"/>
                    <a:pt x="13533" y="5855564"/>
                    <a:pt x="0" y="5652569"/>
                  </a:cubicBezTo>
                  <a:cubicBezTo>
                    <a:pt x="-13533" y="5449574"/>
                    <a:pt x="-25893" y="5336787"/>
                    <a:pt x="0" y="5130175"/>
                  </a:cubicBezTo>
                  <a:cubicBezTo>
                    <a:pt x="25893" y="4923563"/>
                    <a:pt x="-23013" y="4677020"/>
                    <a:pt x="0" y="4313097"/>
                  </a:cubicBezTo>
                  <a:cubicBezTo>
                    <a:pt x="23013" y="3949174"/>
                    <a:pt x="-1549" y="3958195"/>
                    <a:pt x="0" y="3864375"/>
                  </a:cubicBezTo>
                  <a:cubicBezTo>
                    <a:pt x="1549" y="3770555"/>
                    <a:pt x="14251" y="3443613"/>
                    <a:pt x="0" y="3120968"/>
                  </a:cubicBezTo>
                  <a:cubicBezTo>
                    <a:pt x="-14251" y="2798323"/>
                    <a:pt x="11157" y="2663113"/>
                    <a:pt x="0" y="2451232"/>
                  </a:cubicBezTo>
                  <a:cubicBezTo>
                    <a:pt x="-11157" y="2239351"/>
                    <a:pt x="-2932" y="2150454"/>
                    <a:pt x="0" y="2002510"/>
                  </a:cubicBezTo>
                  <a:cubicBezTo>
                    <a:pt x="2932" y="1854566"/>
                    <a:pt x="-14670" y="1522612"/>
                    <a:pt x="0" y="1259103"/>
                  </a:cubicBezTo>
                  <a:cubicBezTo>
                    <a:pt x="14670" y="995594"/>
                    <a:pt x="-6474" y="989423"/>
                    <a:pt x="0" y="810380"/>
                  </a:cubicBezTo>
                  <a:cubicBezTo>
                    <a:pt x="6474" y="631337"/>
                    <a:pt x="765" y="340599"/>
                    <a:pt x="0" y="0"/>
                  </a:cubicBezTo>
                  <a:close/>
                </a:path>
                <a:path w="193502" h="7367092" stroke="0" extrusionOk="0">
                  <a:moveTo>
                    <a:pt x="0" y="0"/>
                  </a:moveTo>
                  <a:cubicBezTo>
                    <a:pt x="89214" y="6390"/>
                    <a:pt x="106208" y="17"/>
                    <a:pt x="193502" y="0"/>
                  </a:cubicBezTo>
                  <a:cubicBezTo>
                    <a:pt x="156862" y="221781"/>
                    <a:pt x="164987" y="510877"/>
                    <a:pt x="193502" y="817077"/>
                  </a:cubicBezTo>
                  <a:cubicBezTo>
                    <a:pt x="222017" y="1123277"/>
                    <a:pt x="177763" y="1276381"/>
                    <a:pt x="193502" y="1486813"/>
                  </a:cubicBezTo>
                  <a:cubicBezTo>
                    <a:pt x="209241" y="1697245"/>
                    <a:pt x="226739" y="1832103"/>
                    <a:pt x="193502" y="2156549"/>
                  </a:cubicBezTo>
                  <a:cubicBezTo>
                    <a:pt x="160265" y="2480995"/>
                    <a:pt x="177427" y="2467817"/>
                    <a:pt x="193502" y="2752613"/>
                  </a:cubicBezTo>
                  <a:cubicBezTo>
                    <a:pt x="209577" y="3037409"/>
                    <a:pt x="200820" y="3072933"/>
                    <a:pt x="193502" y="3201336"/>
                  </a:cubicBezTo>
                  <a:cubicBezTo>
                    <a:pt x="186184" y="3329739"/>
                    <a:pt x="168513" y="3674069"/>
                    <a:pt x="193502" y="3871072"/>
                  </a:cubicBezTo>
                  <a:cubicBezTo>
                    <a:pt x="218491" y="4068075"/>
                    <a:pt x="210033" y="4274808"/>
                    <a:pt x="193502" y="4540808"/>
                  </a:cubicBezTo>
                  <a:cubicBezTo>
                    <a:pt x="176971" y="4806808"/>
                    <a:pt x="174017" y="4812598"/>
                    <a:pt x="193502" y="4989530"/>
                  </a:cubicBezTo>
                  <a:cubicBezTo>
                    <a:pt x="212987" y="5166462"/>
                    <a:pt x="201860" y="5329155"/>
                    <a:pt x="193502" y="5438253"/>
                  </a:cubicBezTo>
                  <a:cubicBezTo>
                    <a:pt x="185144" y="5547351"/>
                    <a:pt x="214193" y="5937343"/>
                    <a:pt x="193502" y="6255331"/>
                  </a:cubicBezTo>
                  <a:cubicBezTo>
                    <a:pt x="172811" y="6573319"/>
                    <a:pt x="163980" y="6880691"/>
                    <a:pt x="193502" y="7367092"/>
                  </a:cubicBezTo>
                  <a:cubicBezTo>
                    <a:pt x="109545" y="7363371"/>
                    <a:pt x="49934" y="7373566"/>
                    <a:pt x="0" y="7367092"/>
                  </a:cubicBezTo>
                  <a:cubicBezTo>
                    <a:pt x="12962" y="7234934"/>
                    <a:pt x="-10029" y="7057880"/>
                    <a:pt x="0" y="6918369"/>
                  </a:cubicBezTo>
                  <a:cubicBezTo>
                    <a:pt x="10029" y="6778858"/>
                    <a:pt x="-23748" y="6369533"/>
                    <a:pt x="0" y="6101292"/>
                  </a:cubicBezTo>
                  <a:cubicBezTo>
                    <a:pt x="23748" y="5833051"/>
                    <a:pt x="32850" y="5721223"/>
                    <a:pt x="0" y="5431556"/>
                  </a:cubicBezTo>
                  <a:cubicBezTo>
                    <a:pt x="-32850" y="5141889"/>
                    <a:pt x="18119" y="5147486"/>
                    <a:pt x="0" y="4982833"/>
                  </a:cubicBezTo>
                  <a:cubicBezTo>
                    <a:pt x="-18119" y="4818180"/>
                    <a:pt x="3729" y="4563437"/>
                    <a:pt x="0" y="4386768"/>
                  </a:cubicBezTo>
                  <a:cubicBezTo>
                    <a:pt x="-3729" y="4210100"/>
                    <a:pt x="12697" y="4126292"/>
                    <a:pt x="0" y="3938046"/>
                  </a:cubicBezTo>
                  <a:cubicBezTo>
                    <a:pt x="-12697" y="3749800"/>
                    <a:pt x="-12695" y="3713236"/>
                    <a:pt x="0" y="3489323"/>
                  </a:cubicBezTo>
                  <a:cubicBezTo>
                    <a:pt x="12695" y="3265410"/>
                    <a:pt x="16687" y="3181373"/>
                    <a:pt x="0" y="2966929"/>
                  </a:cubicBezTo>
                  <a:cubicBezTo>
                    <a:pt x="-16687" y="2752485"/>
                    <a:pt x="-16063" y="2423609"/>
                    <a:pt x="0" y="2223522"/>
                  </a:cubicBezTo>
                  <a:cubicBezTo>
                    <a:pt x="16063" y="2023435"/>
                    <a:pt x="13644" y="1872744"/>
                    <a:pt x="0" y="1627458"/>
                  </a:cubicBezTo>
                  <a:cubicBezTo>
                    <a:pt x="-13644" y="1382172"/>
                    <a:pt x="19424" y="1325212"/>
                    <a:pt x="0" y="1031393"/>
                  </a:cubicBezTo>
                  <a:cubicBezTo>
                    <a:pt x="-19424" y="737574"/>
                    <a:pt x="-34919" y="431096"/>
                    <a:pt x="0" y="0"/>
                  </a:cubicBezTo>
                  <a:close/>
                </a:path>
              </a:pathLst>
            </a:custGeom>
            <a:ln w="3175">
              <a:solidFill>
                <a:schemeClr val="tx1"/>
              </a:solidFill>
              <a:extLst>
                <a:ext uri="{C807C97D-BFC1-408E-A445-0C87EB9F89A2}">
                  <ask:lineSketchStyleProps xmlns:ask="http://schemas.microsoft.com/office/drawing/2018/sketchyshapes" sd="211675872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676DE50-8E44-4941-945B-874D18BD4073}"/>
                </a:ext>
              </a:extLst>
            </p:cNvPr>
            <p:cNvSpPr/>
            <p:nvPr/>
          </p:nvSpPr>
          <p:spPr>
            <a:xfrm>
              <a:off x="3915912" y="5780782"/>
              <a:ext cx="1551257" cy="1200329"/>
            </a:xfrm>
            <a:prstGeom prst="rect">
              <a:avLst/>
            </a:prstGeom>
            <a:noFill/>
          </p:spPr>
          <p:txBody>
            <a:bodyPr wrap="none" lIns="91440" tIns="45720" rIns="91440" bIns="45720">
              <a:spAutoFit/>
            </a:bodyPr>
            <a:lstStyle/>
            <a:p>
              <a:pPr algn="ctr"/>
              <a:r>
                <a:rPr lang="en-GB" sz="3600" b="1" cap="none" spc="0" dirty="0">
                  <a:ln w="6600">
                    <a:noFill/>
                    <a:prstDash val="solid"/>
                  </a:ln>
                  <a:effectLst>
                    <a:glow rad="101600">
                      <a:schemeClr val="bg1">
                        <a:alpha val="60000"/>
                      </a:schemeClr>
                    </a:glow>
                    <a:outerShdw dist="38100" dir="2700000" algn="tl" rotWithShape="0">
                      <a:schemeClr val="accent2"/>
                    </a:outerShdw>
                  </a:effectLst>
                  <a:latin typeface="Delivery Note DEMO" pitchFamily="2" charset="77"/>
                </a:rPr>
                <a:t>PREDICTED </a:t>
              </a:r>
            </a:p>
            <a:p>
              <a:pPr algn="ctr"/>
              <a:r>
                <a:rPr lang="en-GB" sz="3600" b="1" cap="none" spc="0" dirty="0">
                  <a:ln w="6600">
                    <a:noFill/>
                    <a:prstDash val="solid"/>
                  </a:ln>
                  <a:effectLst>
                    <a:glow rad="101600">
                      <a:schemeClr val="bg1">
                        <a:alpha val="60000"/>
                      </a:schemeClr>
                    </a:glow>
                    <a:outerShdw dist="38100" dir="2700000" algn="tl" rotWithShape="0">
                      <a:schemeClr val="accent2"/>
                    </a:outerShdw>
                  </a:effectLst>
                  <a:latin typeface="Delivery Note DEMO" pitchFamily="2" charset="77"/>
                </a:rPr>
                <a:t>LOW</a:t>
              </a:r>
            </a:p>
          </p:txBody>
        </p:sp>
        <p:sp>
          <p:nvSpPr>
            <p:cNvPr id="25" name="Rectangle 24">
              <a:extLst>
                <a:ext uri="{FF2B5EF4-FFF2-40B4-BE49-F238E27FC236}">
                  <a16:creationId xmlns:a16="http://schemas.microsoft.com/office/drawing/2014/main" id="{290CA835-B42D-DF45-80B8-02EBD0F83449}"/>
                </a:ext>
              </a:extLst>
            </p:cNvPr>
            <p:cNvSpPr/>
            <p:nvPr/>
          </p:nvSpPr>
          <p:spPr>
            <a:xfrm>
              <a:off x="1383680" y="3810724"/>
              <a:ext cx="1113895" cy="923330"/>
            </a:xfrm>
            <a:prstGeom prst="rect">
              <a:avLst/>
            </a:prstGeom>
            <a:noFill/>
          </p:spPr>
          <p:txBody>
            <a:bodyPr wrap="none" lIns="91440" tIns="45720" rIns="91440" bIns="45720">
              <a:spAutoFit/>
            </a:bodyPr>
            <a:lstStyle/>
            <a:p>
              <a:pPr algn="ctr"/>
              <a:r>
                <a:rPr lang="en-GB" sz="5400" b="1" cap="none" spc="0" dirty="0">
                  <a:ln w="6600">
                    <a:noFill/>
                    <a:prstDash val="solid"/>
                  </a:ln>
                  <a:effectLst>
                    <a:glow rad="228600">
                      <a:schemeClr val="bg1">
                        <a:alpha val="40000"/>
                      </a:schemeClr>
                    </a:glow>
                    <a:outerShdw dist="38100" dir="2700000" algn="tl" rotWithShape="0">
                      <a:schemeClr val="accent2"/>
                    </a:outerShdw>
                  </a:effectLst>
                  <a:latin typeface="Delivery Note DEMO" pitchFamily="2" charset="77"/>
                </a:rPr>
                <a:t>HIGH</a:t>
              </a:r>
            </a:p>
          </p:txBody>
        </p:sp>
        <p:sp>
          <p:nvSpPr>
            <p:cNvPr id="26" name="Rectangle 25">
              <a:extLst>
                <a:ext uri="{FF2B5EF4-FFF2-40B4-BE49-F238E27FC236}">
                  <a16:creationId xmlns:a16="http://schemas.microsoft.com/office/drawing/2014/main" id="{BCE34210-5D3F-404B-9C58-15D5A8785CEC}"/>
                </a:ext>
              </a:extLst>
            </p:cNvPr>
            <p:cNvSpPr/>
            <p:nvPr/>
          </p:nvSpPr>
          <p:spPr>
            <a:xfrm>
              <a:off x="1444707" y="1242904"/>
              <a:ext cx="948016" cy="830997"/>
            </a:xfrm>
            <a:prstGeom prst="rect">
              <a:avLst/>
            </a:prstGeom>
            <a:solidFill>
              <a:schemeClr val="bg1"/>
            </a:solidFill>
            <a:ln>
              <a:noFill/>
            </a:ln>
          </p:spPr>
          <p:txBody>
            <a:bodyPr wrap="none" lIns="91440" tIns="45720" rIns="91440" bIns="45720">
              <a:spAutoFit/>
            </a:bodyPr>
            <a:lstStyle/>
            <a:p>
              <a:pPr algn="ctr"/>
              <a:r>
                <a:rPr lang="en-GB" sz="4800" b="1" cap="none" spc="0" dirty="0">
                  <a:ln w="6600">
                    <a:noFill/>
                    <a:prstDash val="solid"/>
                  </a:ln>
                  <a:effectLst>
                    <a:glow rad="228600">
                      <a:schemeClr val="bg1">
                        <a:alpha val="40000"/>
                      </a:schemeClr>
                    </a:glow>
                    <a:outerShdw dist="38100" dir="2700000" algn="tl" rotWithShape="0">
                      <a:schemeClr val="accent2"/>
                    </a:outerShdw>
                  </a:effectLst>
                  <a:latin typeface="Delivery Note DEMO" pitchFamily="2" charset="77"/>
                </a:rPr>
                <a:t>LOW</a:t>
              </a:r>
            </a:p>
          </p:txBody>
        </p:sp>
        <p:sp>
          <p:nvSpPr>
            <p:cNvPr id="27" name="Rectangle 26">
              <a:extLst>
                <a:ext uri="{FF2B5EF4-FFF2-40B4-BE49-F238E27FC236}">
                  <a16:creationId xmlns:a16="http://schemas.microsoft.com/office/drawing/2014/main" id="{29076F06-4AA6-7648-B381-DFF4F2490ACF}"/>
                </a:ext>
              </a:extLst>
            </p:cNvPr>
            <p:cNvSpPr/>
            <p:nvPr/>
          </p:nvSpPr>
          <p:spPr>
            <a:xfrm>
              <a:off x="6882966" y="5780782"/>
              <a:ext cx="1551257" cy="1200329"/>
            </a:xfrm>
            <a:prstGeom prst="rect">
              <a:avLst/>
            </a:prstGeom>
            <a:noFill/>
          </p:spPr>
          <p:txBody>
            <a:bodyPr wrap="none" lIns="91440" tIns="45720" rIns="91440" bIns="45720">
              <a:spAutoFit/>
            </a:bodyPr>
            <a:lstStyle/>
            <a:p>
              <a:pPr algn="ctr"/>
              <a:r>
                <a:rPr lang="en-GB" sz="3600" b="1" cap="none" spc="0" dirty="0">
                  <a:ln w="6600">
                    <a:noFill/>
                    <a:prstDash val="solid"/>
                  </a:ln>
                  <a:effectLst>
                    <a:glow rad="101600">
                      <a:schemeClr val="bg1">
                        <a:alpha val="60000"/>
                      </a:schemeClr>
                    </a:glow>
                    <a:outerShdw dist="38100" dir="2700000" algn="tl" rotWithShape="0">
                      <a:schemeClr val="accent2"/>
                    </a:outerShdw>
                  </a:effectLst>
                  <a:latin typeface="Delivery Note DEMO" pitchFamily="2" charset="77"/>
                </a:rPr>
                <a:t>PREDICTED </a:t>
              </a:r>
            </a:p>
            <a:p>
              <a:pPr algn="ctr"/>
              <a:r>
                <a:rPr lang="en-GB" sz="3600" b="1" cap="none" spc="0" dirty="0">
                  <a:ln w="6600">
                    <a:noFill/>
                    <a:prstDash val="solid"/>
                  </a:ln>
                  <a:effectLst>
                    <a:glow rad="101600">
                      <a:schemeClr val="bg1">
                        <a:alpha val="60000"/>
                      </a:schemeClr>
                    </a:glow>
                    <a:outerShdw dist="38100" dir="2700000" algn="tl" rotWithShape="0">
                      <a:schemeClr val="accent2"/>
                    </a:outerShdw>
                  </a:effectLst>
                  <a:latin typeface="Delivery Note DEMO" pitchFamily="2" charset="77"/>
                </a:rPr>
                <a:t>HIGH</a:t>
              </a:r>
            </a:p>
          </p:txBody>
        </p:sp>
        <p:sp>
          <p:nvSpPr>
            <p:cNvPr id="29" name="TextBox 28">
              <a:extLst>
                <a:ext uri="{FF2B5EF4-FFF2-40B4-BE49-F238E27FC236}">
                  <a16:creationId xmlns:a16="http://schemas.microsoft.com/office/drawing/2014/main" id="{2FB7FA66-8082-8C4E-8108-9D4F95E84072}"/>
                </a:ext>
              </a:extLst>
            </p:cNvPr>
            <p:cNvSpPr txBox="1"/>
            <p:nvPr/>
          </p:nvSpPr>
          <p:spPr>
            <a:xfrm>
              <a:off x="3316722" y="1094955"/>
              <a:ext cx="2564628" cy="1186110"/>
            </a:xfrm>
            <a:prstGeom prst="rect">
              <a:avLst/>
            </a:prstGeom>
            <a:noFill/>
          </p:spPr>
          <p:txBody>
            <a:bodyPr wrap="none" rtlCol="0">
              <a:spAutoFit/>
            </a:bodyPr>
            <a:lstStyle/>
            <a:p>
              <a:pPr algn="ctr"/>
              <a:r>
                <a:rPr lang="en-US" sz="2800" dirty="0">
                  <a:solidFill>
                    <a:srgbClr val="00B0F0"/>
                  </a:solidFill>
                  <a:latin typeface="Gill Sans Ultra Bold" panose="020B0A02020104020203" pitchFamily="34" charset="77"/>
                </a:rPr>
                <a:t>TRUE </a:t>
              </a:r>
            </a:p>
            <a:p>
              <a:pPr algn="ctr"/>
              <a:r>
                <a:rPr lang="en-US" sz="2800" dirty="0">
                  <a:solidFill>
                    <a:srgbClr val="00B0F0"/>
                  </a:solidFill>
                  <a:latin typeface="Gill Sans Ultra Bold" panose="020B0A02020104020203" pitchFamily="34" charset="77"/>
                </a:rPr>
                <a:t>NEGATIVE</a:t>
              </a:r>
            </a:p>
          </p:txBody>
        </p:sp>
        <p:sp>
          <p:nvSpPr>
            <p:cNvPr id="30" name="TextBox 29">
              <a:extLst>
                <a:ext uri="{FF2B5EF4-FFF2-40B4-BE49-F238E27FC236}">
                  <a16:creationId xmlns:a16="http://schemas.microsoft.com/office/drawing/2014/main" id="{459C0411-1582-D046-B69E-2D835FB21B33}"/>
                </a:ext>
              </a:extLst>
            </p:cNvPr>
            <p:cNvSpPr txBox="1"/>
            <p:nvPr/>
          </p:nvSpPr>
          <p:spPr>
            <a:xfrm>
              <a:off x="6309658" y="3681603"/>
              <a:ext cx="2381089" cy="1186110"/>
            </a:xfrm>
            <a:prstGeom prst="rect">
              <a:avLst/>
            </a:prstGeom>
            <a:noFill/>
          </p:spPr>
          <p:txBody>
            <a:bodyPr wrap="none" rtlCol="0">
              <a:spAutoFit/>
            </a:bodyPr>
            <a:lstStyle/>
            <a:p>
              <a:pPr algn="ctr"/>
              <a:r>
                <a:rPr lang="en-US" sz="2800" dirty="0">
                  <a:solidFill>
                    <a:srgbClr val="00B0F0"/>
                  </a:solidFill>
                  <a:latin typeface="Gill Sans Ultra Bold" panose="020B0A02020104020203" pitchFamily="34" charset="77"/>
                </a:rPr>
                <a:t>TRUE</a:t>
              </a:r>
            </a:p>
            <a:p>
              <a:pPr algn="ctr"/>
              <a:r>
                <a:rPr lang="en-US" sz="2800" dirty="0">
                  <a:solidFill>
                    <a:srgbClr val="00B0F0"/>
                  </a:solidFill>
                  <a:latin typeface="Gill Sans Ultra Bold" panose="020B0A02020104020203" pitchFamily="34" charset="77"/>
                </a:rPr>
                <a:t>POSITIVE</a:t>
              </a:r>
            </a:p>
          </p:txBody>
        </p:sp>
        <p:sp>
          <p:nvSpPr>
            <p:cNvPr id="31" name="TextBox 30">
              <a:extLst>
                <a:ext uri="{FF2B5EF4-FFF2-40B4-BE49-F238E27FC236}">
                  <a16:creationId xmlns:a16="http://schemas.microsoft.com/office/drawing/2014/main" id="{B928E9AD-4B0D-D649-B1A6-4491CD5D5772}"/>
                </a:ext>
              </a:extLst>
            </p:cNvPr>
            <p:cNvSpPr txBox="1"/>
            <p:nvPr/>
          </p:nvSpPr>
          <p:spPr>
            <a:xfrm>
              <a:off x="6416755" y="1094955"/>
              <a:ext cx="2206053" cy="954107"/>
            </a:xfrm>
            <a:prstGeom prst="rect">
              <a:avLst/>
            </a:prstGeom>
            <a:noFill/>
          </p:spPr>
          <p:txBody>
            <a:bodyPr wrap="none" rtlCol="0">
              <a:spAutoFit/>
            </a:bodyPr>
            <a:lstStyle/>
            <a:p>
              <a:pPr algn="ctr"/>
              <a:r>
                <a:rPr lang="en-US" sz="2800" dirty="0">
                  <a:solidFill>
                    <a:srgbClr val="FF0000"/>
                  </a:solidFill>
                  <a:latin typeface="Gill Sans Ultra Bold" panose="020B0A02020104020203" pitchFamily="34" charset="77"/>
                </a:rPr>
                <a:t>FALSE </a:t>
              </a:r>
            </a:p>
            <a:p>
              <a:pPr algn="ctr"/>
              <a:r>
                <a:rPr lang="en-US" sz="2800" dirty="0">
                  <a:solidFill>
                    <a:srgbClr val="FF0000"/>
                  </a:solidFill>
                  <a:latin typeface="Gill Sans Ultra Bold" panose="020B0A02020104020203" pitchFamily="34" charset="77"/>
                </a:rPr>
                <a:t>POSITIVE</a:t>
              </a:r>
            </a:p>
          </p:txBody>
        </p:sp>
        <p:sp>
          <p:nvSpPr>
            <p:cNvPr id="32" name="TextBox 31">
              <a:extLst>
                <a:ext uri="{FF2B5EF4-FFF2-40B4-BE49-F238E27FC236}">
                  <a16:creationId xmlns:a16="http://schemas.microsoft.com/office/drawing/2014/main" id="{C1990904-D711-0F4C-974F-8B8D778F83C9}"/>
                </a:ext>
              </a:extLst>
            </p:cNvPr>
            <p:cNvSpPr txBox="1"/>
            <p:nvPr/>
          </p:nvSpPr>
          <p:spPr>
            <a:xfrm>
              <a:off x="3455865" y="3708493"/>
              <a:ext cx="2376101" cy="954107"/>
            </a:xfrm>
            <a:prstGeom prst="rect">
              <a:avLst/>
            </a:prstGeom>
            <a:noFill/>
          </p:spPr>
          <p:txBody>
            <a:bodyPr wrap="none" rtlCol="0">
              <a:spAutoFit/>
            </a:bodyPr>
            <a:lstStyle/>
            <a:p>
              <a:pPr algn="ctr"/>
              <a:r>
                <a:rPr lang="en-US" sz="2800" dirty="0">
                  <a:solidFill>
                    <a:srgbClr val="FF0000"/>
                  </a:solidFill>
                  <a:latin typeface="Gill Sans Ultra Bold" panose="020B0A02020104020203" pitchFamily="34" charset="77"/>
                </a:rPr>
                <a:t>FALSE</a:t>
              </a:r>
            </a:p>
            <a:p>
              <a:pPr algn="ctr"/>
              <a:r>
                <a:rPr lang="en-US" sz="2800" dirty="0">
                  <a:solidFill>
                    <a:srgbClr val="FF0000"/>
                  </a:solidFill>
                  <a:latin typeface="Gill Sans Ultra Bold" panose="020B0A02020104020203" pitchFamily="34" charset="77"/>
                </a:rPr>
                <a:t>NEGATIVE</a:t>
              </a:r>
            </a:p>
          </p:txBody>
        </p:sp>
      </p:grpSp>
      <p:sp>
        <p:nvSpPr>
          <p:cNvPr id="34" name="Title 1">
            <a:extLst>
              <a:ext uri="{FF2B5EF4-FFF2-40B4-BE49-F238E27FC236}">
                <a16:creationId xmlns:a16="http://schemas.microsoft.com/office/drawing/2014/main" id="{23D20834-6AA1-BE49-8F6E-6BCB479C3F9A}"/>
              </a:ext>
            </a:extLst>
          </p:cNvPr>
          <p:cNvSpPr txBox="1">
            <a:spLocks/>
          </p:cNvSpPr>
          <p:nvPr/>
        </p:nvSpPr>
        <p:spPr>
          <a:xfrm>
            <a:off x="2973709" y="31113"/>
            <a:ext cx="5746708" cy="767276"/>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i="1" dirty="0">
                <a:latin typeface="Gill Sans" panose="020B0502020104020203" pitchFamily="34" charset="-79"/>
                <a:cs typeface="Gill Sans" panose="020B0502020104020203" pitchFamily="34" charset="-79"/>
              </a:rPr>
              <a:t>Sensitivity</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B884B99-033D-E446-8A30-6286B1564BB4}"/>
                  </a:ext>
                </a:extLst>
              </p:cNvPr>
              <p:cNvSpPr txBox="1"/>
              <p:nvPr/>
            </p:nvSpPr>
            <p:spPr>
              <a:xfrm>
                <a:off x="9448218" y="2789562"/>
                <a:ext cx="2272545" cy="1278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400" i="1" smtClean="0">
                              <a:latin typeface="Cambria Math" panose="02040503050406030204" pitchFamily="18" charset="0"/>
                            </a:rPr>
                          </m:ctrlPr>
                        </m:fPr>
                        <m:num>
                          <m:r>
                            <a:rPr lang="en-US" sz="4400" b="0" i="1" smtClean="0">
                              <a:solidFill>
                                <a:srgbClr val="00B0F0"/>
                              </a:solidFill>
                              <a:latin typeface="Cambria Math" panose="02040503050406030204" pitchFamily="18" charset="0"/>
                            </a:rPr>
                            <m:t>𝑇𝑃</m:t>
                          </m:r>
                        </m:num>
                        <m:den>
                          <m:r>
                            <a:rPr lang="en-US" sz="4400" b="0" i="1" smtClean="0">
                              <a:solidFill>
                                <a:srgbClr val="00B0F0"/>
                              </a:solidFill>
                              <a:latin typeface="Cambria Math" panose="02040503050406030204" pitchFamily="18" charset="0"/>
                            </a:rPr>
                            <m:t>𝑇𝑃</m:t>
                          </m:r>
                          <m:r>
                            <a:rPr lang="en-US" sz="4400" b="0" i="1" smtClean="0">
                              <a:latin typeface="Cambria Math" panose="02040503050406030204" pitchFamily="18" charset="0"/>
                            </a:rPr>
                            <m:t>+</m:t>
                          </m:r>
                          <m:r>
                            <a:rPr lang="en-US" sz="4400" b="0" i="1" smtClean="0">
                              <a:solidFill>
                                <a:srgbClr val="FF0000"/>
                              </a:solidFill>
                              <a:latin typeface="Cambria Math" panose="02040503050406030204" pitchFamily="18" charset="0"/>
                            </a:rPr>
                            <m:t>𝐹𝑁</m:t>
                          </m:r>
                        </m:den>
                      </m:f>
                    </m:oMath>
                  </m:oMathPara>
                </a14:m>
                <a:endParaRPr lang="en-US" dirty="0"/>
              </a:p>
            </p:txBody>
          </p:sp>
        </mc:Choice>
        <mc:Fallback xmlns="">
          <p:sp>
            <p:nvSpPr>
              <p:cNvPr id="2" name="TextBox 1">
                <a:extLst>
                  <a:ext uri="{FF2B5EF4-FFF2-40B4-BE49-F238E27FC236}">
                    <a16:creationId xmlns:a16="http://schemas.microsoft.com/office/drawing/2014/main" id="{9B884B99-033D-E446-8A30-6286B1564BB4}"/>
                  </a:ext>
                </a:extLst>
              </p:cNvPr>
              <p:cNvSpPr txBox="1">
                <a:spLocks noRot="1" noChangeAspect="1" noMove="1" noResize="1" noEditPoints="1" noAdjustHandles="1" noChangeArrowheads="1" noChangeShapeType="1" noTextEdit="1"/>
              </p:cNvSpPr>
              <p:nvPr/>
            </p:nvSpPr>
            <p:spPr>
              <a:xfrm>
                <a:off x="9448218" y="2789562"/>
                <a:ext cx="2272545" cy="1278876"/>
              </a:xfrm>
              <a:prstGeom prst="rect">
                <a:avLst/>
              </a:prstGeom>
              <a:blipFill>
                <a:blip r:embed="rId2"/>
                <a:stretch>
                  <a:fillRect l="-5556" t="-980" r="-4444" b="-12745"/>
                </a:stretch>
              </a:blipFill>
            </p:spPr>
            <p:txBody>
              <a:bodyPr/>
              <a:lstStyle/>
              <a:p>
                <a:r>
                  <a:rPr lang="en-US">
                    <a:noFill/>
                  </a:rPr>
                  <a:t> </a:t>
                </a:r>
              </a:p>
            </p:txBody>
          </p:sp>
        </mc:Fallback>
      </mc:AlternateContent>
    </p:spTree>
    <p:extLst>
      <p:ext uri="{BB962C8B-B14F-4D97-AF65-F5344CB8AC3E}">
        <p14:creationId xmlns:p14="http://schemas.microsoft.com/office/powerpoint/2010/main" val="279114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a:xfrm>
            <a:off x="817917" y="1457341"/>
            <a:ext cx="10327008" cy="2111143"/>
          </a:xfrm>
        </p:spPr>
        <p:txBody>
          <a:bodyPr/>
          <a:lstStyle/>
          <a:p>
            <a:pPr marL="457200" indent="-457200">
              <a:spcAft>
                <a:spcPts val="1800"/>
              </a:spcAft>
              <a:buFont typeface="Arial" charset="0"/>
              <a:buChar char="•"/>
            </a:pPr>
            <a:r>
              <a:rPr lang="en-US" dirty="0"/>
              <a:t>Random Forest (RF)</a:t>
            </a:r>
          </a:p>
          <a:p>
            <a:pPr marL="457200" indent="-457200">
              <a:spcAft>
                <a:spcPts val="1800"/>
              </a:spcAft>
              <a:buFont typeface="Arial" charset="0"/>
              <a:buChar char="•"/>
            </a:pPr>
            <a:r>
              <a:rPr lang="en-US" dirty="0"/>
              <a:t>Tuning the hyperparameters of a RF</a:t>
            </a:r>
          </a:p>
          <a:p>
            <a:pPr marL="457200" indent="-457200">
              <a:spcAft>
                <a:spcPts val="1800"/>
              </a:spcAft>
              <a:buFont typeface="Arial" charset="0"/>
              <a:buChar char="•"/>
            </a:pPr>
            <a:r>
              <a:rPr lang="en-US" b="1" dirty="0"/>
              <a:t>Feature interpretation in a RF</a:t>
            </a:r>
          </a:p>
          <a:p>
            <a:pPr marL="57162" indent="-342900">
              <a:spcAft>
                <a:spcPts val="1200"/>
              </a:spcAft>
              <a:buFont typeface="Arial" charset="0"/>
              <a:buChar char="•"/>
            </a:pPr>
            <a:r>
              <a:rPr lang="en-US" dirty="0"/>
              <a:t>Categorical data</a:t>
            </a:r>
          </a:p>
          <a:p>
            <a:pPr marL="57162" indent="-342900">
              <a:spcAft>
                <a:spcPts val="1200"/>
              </a:spcAft>
              <a:buFont typeface="Arial" charset="0"/>
              <a:buChar char="•"/>
            </a:pPr>
            <a:r>
              <a:rPr lang="en-US" dirty="0"/>
              <a:t>Missing data</a:t>
            </a:r>
          </a:p>
          <a:p>
            <a:pPr marL="57162" indent="-342900">
              <a:spcAft>
                <a:spcPts val="1200"/>
              </a:spcAft>
              <a:buFont typeface="Arial" charset="0"/>
              <a:buChar char="•"/>
            </a:pPr>
            <a:r>
              <a:rPr lang="en-US" dirty="0"/>
              <a:t>Imbalanced dataset</a:t>
            </a:r>
            <a:endParaRPr lang="en-US" b="1" dirty="0"/>
          </a:p>
          <a:p>
            <a:pPr>
              <a:spcAft>
                <a:spcPts val="1800"/>
              </a:spcAft>
            </a:pPr>
            <a:endParaRPr lang="en-US" dirty="0"/>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a:t>
            </a:fld>
            <a:endParaRPr lang="en-US" dirty="0"/>
          </a:p>
        </p:txBody>
      </p:sp>
    </p:spTree>
    <p:extLst>
      <p:ext uri="{BB962C8B-B14F-4D97-AF65-F5344CB8AC3E}">
        <p14:creationId xmlns:p14="http://schemas.microsoft.com/office/powerpoint/2010/main" val="1883643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34">
            <a:extLst>
              <a:ext uri="{FF2B5EF4-FFF2-40B4-BE49-F238E27FC236}">
                <a16:creationId xmlns:a16="http://schemas.microsoft.com/office/drawing/2014/main" id="{7188C604-ACA2-AC4B-8DE1-555194AC806E}"/>
              </a:ext>
            </a:extLst>
          </p:cNvPr>
          <p:cNvSpPr/>
          <p:nvPr/>
        </p:nvSpPr>
        <p:spPr>
          <a:xfrm>
            <a:off x="3198929" y="1307829"/>
            <a:ext cx="5107726" cy="1776984"/>
          </a:xfrm>
          <a:custGeom>
            <a:avLst/>
            <a:gdLst>
              <a:gd name="connsiteX0" fmla="*/ 0 w 5107726"/>
              <a:gd name="connsiteY0" fmla="*/ 296170 h 1776984"/>
              <a:gd name="connsiteX1" fmla="*/ 296170 w 5107726"/>
              <a:gd name="connsiteY1" fmla="*/ 0 h 1776984"/>
              <a:gd name="connsiteX2" fmla="*/ 805764 w 5107726"/>
              <a:gd name="connsiteY2" fmla="*/ 0 h 1776984"/>
              <a:gd name="connsiteX3" fmla="*/ 1450819 w 5107726"/>
              <a:gd name="connsiteY3" fmla="*/ 0 h 1776984"/>
              <a:gd name="connsiteX4" fmla="*/ 1960412 w 5107726"/>
              <a:gd name="connsiteY4" fmla="*/ 0 h 1776984"/>
              <a:gd name="connsiteX5" fmla="*/ 2560314 w 5107726"/>
              <a:gd name="connsiteY5" fmla="*/ 0 h 1776984"/>
              <a:gd name="connsiteX6" fmla="*/ 3115061 w 5107726"/>
              <a:gd name="connsiteY6" fmla="*/ 0 h 1776984"/>
              <a:gd name="connsiteX7" fmla="*/ 3624655 w 5107726"/>
              <a:gd name="connsiteY7" fmla="*/ 0 h 1776984"/>
              <a:gd name="connsiteX8" fmla="*/ 4811556 w 5107726"/>
              <a:gd name="connsiteY8" fmla="*/ 0 h 1776984"/>
              <a:gd name="connsiteX9" fmla="*/ 5107726 w 5107726"/>
              <a:gd name="connsiteY9" fmla="*/ 296170 h 1776984"/>
              <a:gd name="connsiteX10" fmla="*/ 5107726 w 5107726"/>
              <a:gd name="connsiteY10" fmla="*/ 852953 h 1776984"/>
              <a:gd name="connsiteX11" fmla="*/ 5107726 w 5107726"/>
              <a:gd name="connsiteY11" fmla="*/ 1480814 h 1776984"/>
              <a:gd name="connsiteX12" fmla="*/ 4811556 w 5107726"/>
              <a:gd name="connsiteY12" fmla="*/ 1776984 h 1776984"/>
              <a:gd name="connsiteX13" fmla="*/ 4301962 w 5107726"/>
              <a:gd name="connsiteY13" fmla="*/ 1776984 h 1776984"/>
              <a:gd name="connsiteX14" fmla="*/ 3702061 w 5107726"/>
              <a:gd name="connsiteY14" fmla="*/ 1776984 h 1776984"/>
              <a:gd name="connsiteX15" fmla="*/ 3057006 w 5107726"/>
              <a:gd name="connsiteY15" fmla="*/ 1776984 h 1776984"/>
              <a:gd name="connsiteX16" fmla="*/ 2411951 w 5107726"/>
              <a:gd name="connsiteY16" fmla="*/ 1776984 h 1776984"/>
              <a:gd name="connsiteX17" fmla="*/ 1721742 w 5107726"/>
              <a:gd name="connsiteY17" fmla="*/ 1776984 h 1776984"/>
              <a:gd name="connsiteX18" fmla="*/ 1121841 w 5107726"/>
              <a:gd name="connsiteY18" fmla="*/ 1776984 h 1776984"/>
              <a:gd name="connsiteX19" fmla="*/ 296170 w 5107726"/>
              <a:gd name="connsiteY19" fmla="*/ 1776984 h 1776984"/>
              <a:gd name="connsiteX20" fmla="*/ 0 w 5107726"/>
              <a:gd name="connsiteY20" fmla="*/ 1480814 h 1776984"/>
              <a:gd name="connsiteX21" fmla="*/ 0 w 5107726"/>
              <a:gd name="connsiteY21" fmla="*/ 876646 h 1776984"/>
              <a:gd name="connsiteX22" fmla="*/ 0 w 5107726"/>
              <a:gd name="connsiteY22" fmla="*/ 296170 h 177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07726" h="1776984" fill="none" extrusionOk="0">
                <a:moveTo>
                  <a:pt x="0" y="296170"/>
                </a:moveTo>
                <a:cubicBezTo>
                  <a:pt x="19127" y="103815"/>
                  <a:pt x="153815" y="-7971"/>
                  <a:pt x="296170" y="0"/>
                </a:cubicBezTo>
                <a:cubicBezTo>
                  <a:pt x="423243" y="18969"/>
                  <a:pt x="688829" y="14454"/>
                  <a:pt x="805764" y="0"/>
                </a:cubicBezTo>
                <a:cubicBezTo>
                  <a:pt x="922699" y="-14454"/>
                  <a:pt x="1183029" y="21595"/>
                  <a:pt x="1450819" y="0"/>
                </a:cubicBezTo>
                <a:cubicBezTo>
                  <a:pt x="1718609" y="-21595"/>
                  <a:pt x="1709949" y="11686"/>
                  <a:pt x="1960412" y="0"/>
                </a:cubicBezTo>
                <a:cubicBezTo>
                  <a:pt x="2210875" y="-11686"/>
                  <a:pt x="2390053" y="22244"/>
                  <a:pt x="2560314" y="0"/>
                </a:cubicBezTo>
                <a:cubicBezTo>
                  <a:pt x="2730575" y="-22244"/>
                  <a:pt x="2953991" y="-11681"/>
                  <a:pt x="3115061" y="0"/>
                </a:cubicBezTo>
                <a:cubicBezTo>
                  <a:pt x="3276131" y="11681"/>
                  <a:pt x="3441806" y="-4057"/>
                  <a:pt x="3624655" y="0"/>
                </a:cubicBezTo>
                <a:cubicBezTo>
                  <a:pt x="3807504" y="4057"/>
                  <a:pt x="4366313" y="-4808"/>
                  <a:pt x="4811556" y="0"/>
                </a:cubicBezTo>
                <a:cubicBezTo>
                  <a:pt x="4987861" y="12877"/>
                  <a:pt x="5126264" y="136805"/>
                  <a:pt x="5107726" y="296170"/>
                </a:cubicBezTo>
                <a:cubicBezTo>
                  <a:pt x="5100651" y="534520"/>
                  <a:pt x="5121036" y="628610"/>
                  <a:pt x="5107726" y="852953"/>
                </a:cubicBezTo>
                <a:cubicBezTo>
                  <a:pt x="5094416" y="1077296"/>
                  <a:pt x="5138581" y="1348368"/>
                  <a:pt x="5107726" y="1480814"/>
                </a:cubicBezTo>
                <a:cubicBezTo>
                  <a:pt x="5130430" y="1619467"/>
                  <a:pt x="4987267" y="1799658"/>
                  <a:pt x="4811556" y="1776984"/>
                </a:cubicBezTo>
                <a:cubicBezTo>
                  <a:pt x="4577964" y="1752902"/>
                  <a:pt x="4413437" y="1764561"/>
                  <a:pt x="4301962" y="1776984"/>
                </a:cubicBezTo>
                <a:cubicBezTo>
                  <a:pt x="4190487" y="1789407"/>
                  <a:pt x="3823365" y="1796299"/>
                  <a:pt x="3702061" y="1776984"/>
                </a:cubicBezTo>
                <a:cubicBezTo>
                  <a:pt x="3580757" y="1757669"/>
                  <a:pt x="3272977" y="1797057"/>
                  <a:pt x="3057006" y="1776984"/>
                </a:cubicBezTo>
                <a:cubicBezTo>
                  <a:pt x="2841036" y="1756911"/>
                  <a:pt x="2663395" y="1752393"/>
                  <a:pt x="2411951" y="1776984"/>
                </a:cubicBezTo>
                <a:cubicBezTo>
                  <a:pt x="2160508" y="1801575"/>
                  <a:pt x="1889227" y="1786092"/>
                  <a:pt x="1721742" y="1776984"/>
                </a:cubicBezTo>
                <a:cubicBezTo>
                  <a:pt x="1554257" y="1767876"/>
                  <a:pt x="1281216" y="1780208"/>
                  <a:pt x="1121841" y="1776984"/>
                </a:cubicBezTo>
                <a:cubicBezTo>
                  <a:pt x="962466" y="1773760"/>
                  <a:pt x="687854" y="1770151"/>
                  <a:pt x="296170" y="1776984"/>
                </a:cubicBezTo>
                <a:cubicBezTo>
                  <a:pt x="168635" y="1785098"/>
                  <a:pt x="10286" y="1610517"/>
                  <a:pt x="0" y="1480814"/>
                </a:cubicBezTo>
                <a:cubicBezTo>
                  <a:pt x="454" y="1351608"/>
                  <a:pt x="28556" y="1077193"/>
                  <a:pt x="0" y="876646"/>
                </a:cubicBezTo>
                <a:cubicBezTo>
                  <a:pt x="-28556" y="676099"/>
                  <a:pt x="26773" y="452167"/>
                  <a:pt x="0" y="296170"/>
                </a:cubicBezTo>
                <a:close/>
              </a:path>
              <a:path w="5107726" h="1776984" stroke="0" extrusionOk="0">
                <a:moveTo>
                  <a:pt x="0" y="296170"/>
                </a:moveTo>
                <a:cubicBezTo>
                  <a:pt x="12480" y="120021"/>
                  <a:pt x="157922" y="-29898"/>
                  <a:pt x="296170" y="0"/>
                </a:cubicBezTo>
                <a:cubicBezTo>
                  <a:pt x="463457" y="-23893"/>
                  <a:pt x="618734" y="-11648"/>
                  <a:pt x="805764" y="0"/>
                </a:cubicBezTo>
                <a:cubicBezTo>
                  <a:pt x="992794" y="11648"/>
                  <a:pt x="1320120" y="26037"/>
                  <a:pt x="1495973" y="0"/>
                </a:cubicBezTo>
                <a:cubicBezTo>
                  <a:pt x="1671826" y="-26037"/>
                  <a:pt x="1857922" y="21017"/>
                  <a:pt x="2095874" y="0"/>
                </a:cubicBezTo>
                <a:cubicBezTo>
                  <a:pt x="2333826" y="-21017"/>
                  <a:pt x="2528444" y="15240"/>
                  <a:pt x="2786083" y="0"/>
                </a:cubicBezTo>
                <a:cubicBezTo>
                  <a:pt x="3043722" y="-15240"/>
                  <a:pt x="3279982" y="-24172"/>
                  <a:pt x="3476292" y="0"/>
                </a:cubicBezTo>
                <a:cubicBezTo>
                  <a:pt x="3672602" y="24172"/>
                  <a:pt x="3946489" y="-10556"/>
                  <a:pt x="4166501" y="0"/>
                </a:cubicBezTo>
                <a:cubicBezTo>
                  <a:pt x="4386513" y="10556"/>
                  <a:pt x="4649102" y="5811"/>
                  <a:pt x="4811556" y="0"/>
                </a:cubicBezTo>
                <a:cubicBezTo>
                  <a:pt x="4996653" y="9690"/>
                  <a:pt x="5126829" y="104060"/>
                  <a:pt x="5107726" y="296170"/>
                </a:cubicBezTo>
                <a:cubicBezTo>
                  <a:pt x="5132248" y="415219"/>
                  <a:pt x="5104131" y="658663"/>
                  <a:pt x="5107726" y="876646"/>
                </a:cubicBezTo>
                <a:cubicBezTo>
                  <a:pt x="5111321" y="1094629"/>
                  <a:pt x="5104157" y="1221962"/>
                  <a:pt x="5107726" y="1480814"/>
                </a:cubicBezTo>
                <a:cubicBezTo>
                  <a:pt x="5100593" y="1667435"/>
                  <a:pt x="4939832" y="1778377"/>
                  <a:pt x="4811556" y="1776984"/>
                </a:cubicBezTo>
                <a:cubicBezTo>
                  <a:pt x="4637330" y="1768001"/>
                  <a:pt x="4547030" y="1786097"/>
                  <a:pt x="4301962" y="1776984"/>
                </a:cubicBezTo>
                <a:cubicBezTo>
                  <a:pt x="4056894" y="1767871"/>
                  <a:pt x="3741259" y="1804924"/>
                  <a:pt x="3566600" y="1776984"/>
                </a:cubicBezTo>
                <a:cubicBezTo>
                  <a:pt x="3391941" y="1749044"/>
                  <a:pt x="3126794" y="1786184"/>
                  <a:pt x="2966698" y="1776984"/>
                </a:cubicBezTo>
                <a:cubicBezTo>
                  <a:pt x="2806602" y="1767784"/>
                  <a:pt x="2484714" y="1808099"/>
                  <a:pt x="2276489" y="1776984"/>
                </a:cubicBezTo>
                <a:cubicBezTo>
                  <a:pt x="2068264" y="1745869"/>
                  <a:pt x="1836873" y="1794557"/>
                  <a:pt x="1586280" y="1776984"/>
                </a:cubicBezTo>
                <a:cubicBezTo>
                  <a:pt x="1335687" y="1759411"/>
                  <a:pt x="1124304" y="1805355"/>
                  <a:pt x="941225" y="1776984"/>
                </a:cubicBezTo>
                <a:cubicBezTo>
                  <a:pt x="758147" y="1748613"/>
                  <a:pt x="596522" y="1767384"/>
                  <a:pt x="296170" y="1776984"/>
                </a:cubicBezTo>
                <a:cubicBezTo>
                  <a:pt x="143701" y="1758584"/>
                  <a:pt x="-4425" y="1659360"/>
                  <a:pt x="0" y="1480814"/>
                </a:cubicBezTo>
                <a:cubicBezTo>
                  <a:pt x="610" y="1221314"/>
                  <a:pt x="-27326" y="1053820"/>
                  <a:pt x="0" y="900338"/>
                </a:cubicBezTo>
                <a:cubicBezTo>
                  <a:pt x="27326" y="746856"/>
                  <a:pt x="-6118" y="448638"/>
                  <a:pt x="0" y="296170"/>
                </a:cubicBezTo>
                <a:close/>
              </a:path>
            </a:pathLst>
          </a:custGeom>
          <a:solidFill>
            <a:schemeClr val="bg1"/>
          </a:solidFill>
          <a:ln w="76200">
            <a:solidFill>
              <a:srgbClr val="00B050"/>
            </a:solidFill>
            <a:prstDash val="solid"/>
            <a:extLst>
              <a:ext uri="{C807C97D-BFC1-408E-A445-0C87EB9F89A2}">
                <ask:lineSketchStyleProps xmlns:ask="http://schemas.microsoft.com/office/drawing/2018/sketchyshapes" sd="349930014">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A304776E-5EC5-C24F-B608-D13883C0C79F}"/>
              </a:ext>
            </a:extLst>
          </p:cNvPr>
          <p:cNvSpPr/>
          <p:nvPr/>
        </p:nvSpPr>
        <p:spPr>
          <a:xfrm>
            <a:off x="3262640" y="1526926"/>
            <a:ext cx="2276182" cy="1381201"/>
          </a:xfrm>
          <a:custGeom>
            <a:avLst/>
            <a:gdLst>
              <a:gd name="connsiteX0" fmla="*/ 0 w 2276182"/>
              <a:gd name="connsiteY0" fmla="*/ 230205 h 1381201"/>
              <a:gd name="connsiteX1" fmla="*/ 230205 w 2276182"/>
              <a:gd name="connsiteY1" fmla="*/ 0 h 1381201"/>
              <a:gd name="connsiteX2" fmla="*/ 835462 w 2276182"/>
              <a:gd name="connsiteY2" fmla="*/ 0 h 1381201"/>
              <a:gd name="connsiteX3" fmla="*/ 1477035 w 2276182"/>
              <a:gd name="connsiteY3" fmla="*/ 0 h 1381201"/>
              <a:gd name="connsiteX4" fmla="*/ 2045977 w 2276182"/>
              <a:gd name="connsiteY4" fmla="*/ 0 h 1381201"/>
              <a:gd name="connsiteX5" fmla="*/ 2276182 w 2276182"/>
              <a:gd name="connsiteY5" fmla="*/ 230205 h 1381201"/>
              <a:gd name="connsiteX6" fmla="*/ 2276182 w 2276182"/>
              <a:gd name="connsiteY6" fmla="*/ 681393 h 1381201"/>
              <a:gd name="connsiteX7" fmla="*/ 2276182 w 2276182"/>
              <a:gd name="connsiteY7" fmla="*/ 1150996 h 1381201"/>
              <a:gd name="connsiteX8" fmla="*/ 2045977 w 2276182"/>
              <a:gd name="connsiteY8" fmla="*/ 1381201 h 1381201"/>
              <a:gd name="connsiteX9" fmla="*/ 1477035 w 2276182"/>
              <a:gd name="connsiteY9" fmla="*/ 1381201 h 1381201"/>
              <a:gd name="connsiteX10" fmla="*/ 926251 w 2276182"/>
              <a:gd name="connsiteY10" fmla="*/ 1381201 h 1381201"/>
              <a:gd name="connsiteX11" fmla="*/ 230205 w 2276182"/>
              <a:gd name="connsiteY11" fmla="*/ 1381201 h 1381201"/>
              <a:gd name="connsiteX12" fmla="*/ 0 w 2276182"/>
              <a:gd name="connsiteY12" fmla="*/ 1150996 h 1381201"/>
              <a:gd name="connsiteX13" fmla="*/ 0 w 2276182"/>
              <a:gd name="connsiteY13" fmla="*/ 718224 h 1381201"/>
              <a:gd name="connsiteX14" fmla="*/ 0 w 2276182"/>
              <a:gd name="connsiteY14" fmla="*/ 230205 h 13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6182" h="1381201" fill="none" extrusionOk="0">
                <a:moveTo>
                  <a:pt x="0" y="230205"/>
                </a:moveTo>
                <a:cubicBezTo>
                  <a:pt x="-11241" y="80601"/>
                  <a:pt x="109680" y="5421"/>
                  <a:pt x="230205" y="0"/>
                </a:cubicBezTo>
                <a:cubicBezTo>
                  <a:pt x="373323" y="-22313"/>
                  <a:pt x="620271" y="-24473"/>
                  <a:pt x="835462" y="0"/>
                </a:cubicBezTo>
                <a:cubicBezTo>
                  <a:pt x="1050653" y="24473"/>
                  <a:pt x="1342672" y="-24467"/>
                  <a:pt x="1477035" y="0"/>
                </a:cubicBezTo>
                <a:cubicBezTo>
                  <a:pt x="1611398" y="24467"/>
                  <a:pt x="1899347" y="23908"/>
                  <a:pt x="2045977" y="0"/>
                </a:cubicBezTo>
                <a:cubicBezTo>
                  <a:pt x="2184393" y="-27928"/>
                  <a:pt x="2278348" y="99612"/>
                  <a:pt x="2276182" y="230205"/>
                </a:cubicBezTo>
                <a:cubicBezTo>
                  <a:pt x="2260987" y="331064"/>
                  <a:pt x="2270301" y="519878"/>
                  <a:pt x="2276182" y="681393"/>
                </a:cubicBezTo>
                <a:cubicBezTo>
                  <a:pt x="2282063" y="842908"/>
                  <a:pt x="2284476" y="958181"/>
                  <a:pt x="2276182" y="1150996"/>
                </a:cubicBezTo>
                <a:cubicBezTo>
                  <a:pt x="2246075" y="1268688"/>
                  <a:pt x="2154271" y="1379376"/>
                  <a:pt x="2045977" y="1381201"/>
                </a:cubicBezTo>
                <a:cubicBezTo>
                  <a:pt x="1778295" y="1383750"/>
                  <a:pt x="1692011" y="1392409"/>
                  <a:pt x="1477035" y="1381201"/>
                </a:cubicBezTo>
                <a:cubicBezTo>
                  <a:pt x="1262059" y="1369993"/>
                  <a:pt x="1074963" y="1398754"/>
                  <a:pt x="926251" y="1381201"/>
                </a:cubicBezTo>
                <a:cubicBezTo>
                  <a:pt x="777539" y="1363648"/>
                  <a:pt x="411049" y="1393077"/>
                  <a:pt x="230205" y="1381201"/>
                </a:cubicBezTo>
                <a:cubicBezTo>
                  <a:pt x="99342" y="1402561"/>
                  <a:pt x="-4181" y="1292984"/>
                  <a:pt x="0" y="1150996"/>
                </a:cubicBezTo>
                <a:cubicBezTo>
                  <a:pt x="11686" y="992349"/>
                  <a:pt x="19976" y="849811"/>
                  <a:pt x="0" y="718224"/>
                </a:cubicBezTo>
                <a:cubicBezTo>
                  <a:pt x="-19976" y="586637"/>
                  <a:pt x="4602" y="418301"/>
                  <a:pt x="0" y="230205"/>
                </a:cubicBezTo>
                <a:close/>
              </a:path>
              <a:path w="2276182" h="1381201" stroke="0" extrusionOk="0">
                <a:moveTo>
                  <a:pt x="0" y="230205"/>
                </a:moveTo>
                <a:cubicBezTo>
                  <a:pt x="10901" y="92079"/>
                  <a:pt x="110856" y="-9198"/>
                  <a:pt x="230205" y="0"/>
                </a:cubicBezTo>
                <a:cubicBezTo>
                  <a:pt x="423901" y="24672"/>
                  <a:pt x="578529" y="-5165"/>
                  <a:pt x="780989" y="0"/>
                </a:cubicBezTo>
                <a:cubicBezTo>
                  <a:pt x="983449" y="5165"/>
                  <a:pt x="1118755" y="15685"/>
                  <a:pt x="1404404" y="0"/>
                </a:cubicBezTo>
                <a:cubicBezTo>
                  <a:pt x="1690053" y="-15685"/>
                  <a:pt x="1749059" y="1960"/>
                  <a:pt x="2045977" y="0"/>
                </a:cubicBezTo>
                <a:cubicBezTo>
                  <a:pt x="2200367" y="1468"/>
                  <a:pt x="2286717" y="98501"/>
                  <a:pt x="2276182" y="230205"/>
                </a:cubicBezTo>
                <a:cubicBezTo>
                  <a:pt x="2268419" y="334801"/>
                  <a:pt x="2281995" y="566734"/>
                  <a:pt x="2276182" y="672185"/>
                </a:cubicBezTo>
                <a:cubicBezTo>
                  <a:pt x="2270369" y="777636"/>
                  <a:pt x="2260075" y="986417"/>
                  <a:pt x="2276182" y="1150996"/>
                </a:cubicBezTo>
                <a:cubicBezTo>
                  <a:pt x="2303624" y="1290487"/>
                  <a:pt x="2186194" y="1361664"/>
                  <a:pt x="2045977" y="1381201"/>
                </a:cubicBezTo>
                <a:cubicBezTo>
                  <a:pt x="1897375" y="1358239"/>
                  <a:pt x="1612156" y="1377263"/>
                  <a:pt x="1458877" y="1381201"/>
                </a:cubicBezTo>
                <a:cubicBezTo>
                  <a:pt x="1305598" y="1385139"/>
                  <a:pt x="1105806" y="1400484"/>
                  <a:pt x="853620" y="1381201"/>
                </a:cubicBezTo>
                <a:cubicBezTo>
                  <a:pt x="601434" y="1361918"/>
                  <a:pt x="399120" y="1350377"/>
                  <a:pt x="230205" y="1381201"/>
                </a:cubicBezTo>
                <a:cubicBezTo>
                  <a:pt x="111521" y="1355483"/>
                  <a:pt x="16535" y="1281502"/>
                  <a:pt x="0" y="1150996"/>
                </a:cubicBezTo>
                <a:cubicBezTo>
                  <a:pt x="-10565" y="1034499"/>
                  <a:pt x="17559" y="862895"/>
                  <a:pt x="0" y="690601"/>
                </a:cubicBezTo>
                <a:cubicBezTo>
                  <a:pt x="-17559" y="518307"/>
                  <a:pt x="-20841" y="334453"/>
                  <a:pt x="0" y="230205"/>
                </a:cubicBezTo>
                <a:close/>
              </a:path>
            </a:pathLst>
          </a:custGeom>
          <a:solidFill>
            <a:schemeClr val="bg1"/>
          </a:solidFill>
          <a:ln w="76200">
            <a:solidFill>
              <a:srgbClr val="00B0F0"/>
            </a:solidFill>
            <a:prstDash val="solid"/>
            <a:extLst>
              <a:ext uri="{C807C97D-BFC1-408E-A445-0C87EB9F89A2}">
                <ask:lineSketchStyleProps xmlns:ask="http://schemas.microsoft.com/office/drawing/2018/sketchyshapes" sd="349930014">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197471BA-A07E-5643-8199-556A6C3FB472}"/>
              </a:ext>
            </a:extLst>
          </p:cNvPr>
          <p:cNvGrpSpPr/>
          <p:nvPr/>
        </p:nvGrpSpPr>
        <p:grpSpPr>
          <a:xfrm>
            <a:off x="1407987" y="791386"/>
            <a:ext cx="7760396" cy="5737527"/>
            <a:chOff x="1383680" y="-151566"/>
            <a:chExt cx="8376134" cy="7132677"/>
          </a:xfrm>
        </p:grpSpPr>
        <p:sp>
          <p:nvSpPr>
            <p:cNvPr id="7" name="Frame 6">
              <a:extLst>
                <a:ext uri="{FF2B5EF4-FFF2-40B4-BE49-F238E27FC236}">
                  <a16:creationId xmlns:a16="http://schemas.microsoft.com/office/drawing/2014/main" id="{7A83B4D2-75BD-A746-9F9D-83E6A8D19B57}"/>
                </a:ext>
              </a:extLst>
            </p:cNvPr>
            <p:cNvSpPr/>
            <p:nvPr/>
          </p:nvSpPr>
          <p:spPr>
            <a:xfrm>
              <a:off x="3061854" y="189513"/>
              <a:ext cx="6068291" cy="5557652"/>
            </a:xfrm>
            <a:custGeom>
              <a:avLst/>
              <a:gdLst>
                <a:gd name="connsiteX0" fmla="*/ 0 w 6068291"/>
                <a:gd name="connsiteY0" fmla="*/ 0 h 5557652"/>
                <a:gd name="connsiteX1" fmla="*/ 492206 w 6068291"/>
                <a:gd name="connsiteY1" fmla="*/ 0 h 5557652"/>
                <a:gd name="connsiteX2" fmla="*/ 1227143 w 6068291"/>
                <a:gd name="connsiteY2" fmla="*/ 0 h 5557652"/>
                <a:gd name="connsiteX3" fmla="*/ 1901398 w 6068291"/>
                <a:gd name="connsiteY3" fmla="*/ 0 h 5557652"/>
                <a:gd name="connsiteX4" fmla="*/ 2697018 w 6068291"/>
                <a:gd name="connsiteY4" fmla="*/ 0 h 5557652"/>
                <a:gd name="connsiteX5" fmla="*/ 3492639 w 6068291"/>
                <a:gd name="connsiteY5" fmla="*/ 0 h 5557652"/>
                <a:gd name="connsiteX6" fmla="*/ 4288259 w 6068291"/>
                <a:gd name="connsiteY6" fmla="*/ 0 h 5557652"/>
                <a:gd name="connsiteX7" fmla="*/ 5083879 w 6068291"/>
                <a:gd name="connsiteY7" fmla="*/ 0 h 5557652"/>
                <a:gd name="connsiteX8" fmla="*/ 6068291 w 6068291"/>
                <a:gd name="connsiteY8" fmla="*/ 0 h 5557652"/>
                <a:gd name="connsiteX9" fmla="*/ 6068291 w 6068291"/>
                <a:gd name="connsiteY9" fmla="*/ 694707 h 5557652"/>
                <a:gd name="connsiteX10" fmla="*/ 6068291 w 6068291"/>
                <a:gd name="connsiteY10" fmla="*/ 1389413 h 5557652"/>
                <a:gd name="connsiteX11" fmla="*/ 6068291 w 6068291"/>
                <a:gd name="connsiteY11" fmla="*/ 2084120 h 5557652"/>
                <a:gd name="connsiteX12" fmla="*/ 6068291 w 6068291"/>
                <a:gd name="connsiteY12" fmla="*/ 2889979 h 5557652"/>
                <a:gd name="connsiteX13" fmla="*/ 6068291 w 6068291"/>
                <a:gd name="connsiteY13" fmla="*/ 3584686 h 5557652"/>
                <a:gd name="connsiteX14" fmla="*/ 6068291 w 6068291"/>
                <a:gd name="connsiteY14" fmla="*/ 4334969 h 5557652"/>
                <a:gd name="connsiteX15" fmla="*/ 6068291 w 6068291"/>
                <a:gd name="connsiteY15" fmla="*/ 5557652 h 5557652"/>
                <a:gd name="connsiteX16" fmla="*/ 5576085 w 6068291"/>
                <a:gd name="connsiteY16" fmla="*/ 5557652 h 5557652"/>
                <a:gd name="connsiteX17" fmla="*/ 4962514 w 6068291"/>
                <a:gd name="connsiteY17" fmla="*/ 5557652 h 5557652"/>
                <a:gd name="connsiteX18" fmla="*/ 4166893 w 6068291"/>
                <a:gd name="connsiteY18" fmla="*/ 5557652 h 5557652"/>
                <a:gd name="connsiteX19" fmla="*/ 3674687 w 6068291"/>
                <a:gd name="connsiteY19" fmla="*/ 5557652 h 5557652"/>
                <a:gd name="connsiteX20" fmla="*/ 3121799 w 6068291"/>
                <a:gd name="connsiteY20" fmla="*/ 5557652 h 5557652"/>
                <a:gd name="connsiteX21" fmla="*/ 2568910 w 6068291"/>
                <a:gd name="connsiteY21" fmla="*/ 5557652 h 5557652"/>
                <a:gd name="connsiteX22" fmla="*/ 1894655 w 6068291"/>
                <a:gd name="connsiteY22" fmla="*/ 5557652 h 5557652"/>
                <a:gd name="connsiteX23" fmla="*/ 1220401 w 6068291"/>
                <a:gd name="connsiteY23" fmla="*/ 5557652 h 5557652"/>
                <a:gd name="connsiteX24" fmla="*/ 0 w 6068291"/>
                <a:gd name="connsiteY24" fmla="*/ 5557652 h 5557652"/>
                <a:gd name="connsiteX25" fmla="*/ 0 w 6068291"/>
                <a:gd name="connsiteY25" fmla="*/ 4862946 h 5557652"/>
                <a:gd name="connsiteX26" fmla="*/ 0 w 6068291"/>
                <a:gd name="connsiteY26" fmla="*/ 4223816 h 5557652"/>
                <a:gd name="connsiteX27" fmla="*/ 0 w 6068291"/>
                <a:gd name="connsiteY27" fmla="*/ 3473533 h 5557652"/>
                <a:gd name="connsiteX28" fmla="*/ 0 w 6068291"/>
                <a:gd name="connsiteY28" fmla="*/ 2945556 h 5557652"/>
                <a:gd name="connsiteX29" fmla="*/ 0 w 6068291"/>
                <a:gd name="connsiteY29" fmla="*/ 2362002 h 5557652"/>
                <a:gd name="connsiteX30" fmla="*/ 0 w 6068291"/>
                <a:gd name="connsiteY30" fmla="*/ 1722872 h 5557652"/>
                <a:gd name="connsiteX31" fmla="*/ 0 w 6068291"/>
                <a:gd name="connsiteY31" fmla="*/ 1028166 h 5557652"/>
                <a:gd name="connsiteX32" fmla="*/ 0 w 6068291"/>
                <a:gd name="connsiteY32" fmla="*/ 0 h 5557652"/>
                <a:gd name="connsiteX33" fmla="*/ 207801 w 6068291"/>
                <a:gd name="connsiteY33" fmla="*/ 207801 h 5557652"/>
                <a:gd name="connsiteX34" fmla="*/ 207801 w 6068291"/>
                <a:gd name="connsiteY34" fmla="*/ 747716 h 5557652"/>
                <a:gd name="connsiteX35" fmla="*/ 207801 w 6068291"/>
                <a:gd name="connsiteY35" fmla="*/ 1339052 h 5557652"/>
                <a:gd name="connsiteX36" fmla="*/ 207801 w 6068291"/>
                <a:gd name="connsiteY36" fmla="*/ 1827547 h 5557652"/>
                <a:gd name="connsiteX37" fmla="*/ 207801 w 6068291"/>
                <a:gd name="connsiteY37" fmla="*/ 2573144 h 5557652"/>
                <a:gd name="connsiteX38" fmla="*/ 207801 w 6068291"/>
                <a:gd name="connsiteY38" fmla="*/ 3267321 h 5557652"/>
                <a:gd name="connsiteX39" fmla="*/ 207801 w 6068291"/>
                <a:gd name="connsiteY39" fmla="*/ 3755816 h 5557652"/>
                <a:gd name="connsiteX40" fmla="*/ 207801 w 6068291"/>
                <a:gd name="connsiteY40" fmla="*/ 4449992 h 5557652"/>
                <a:gd name="connsiteX41" fmla="*/ 207801 w 6068291"/>
                <a:gd name="connsiteY41" fmla="*/ 5349851 h 5557652"/>
                <a:gd name="connsiteX42" fmla="*/ 779351 w 6068291"/>
                <a:gd name="connsiteY42" fmla="*/ 5349851 h 5557652"/>
                <a:gd name="connsiteX43" fmla="*/ 1237847 w 6068291"/>
                <a:gd name="connsiteY43" fmla="*/ 5349851 h 5557652"/>
                <a:gd name="connsiteX44" fmla="*/ 1696342 w 6068291"/>
                <a:gd name="connsiteY44" fmla="*/ 5349851 h 5557652"/>
                <a:gd name="connsiteX45" fmla="*/ 2437473 w 6068291"/>
                <a:gd name="connsiteY45" fmla="*/ 5349851 h 5557652"/>
                <a:gd name="connsiteX46" fmla="*/ 3065549 w 6068291"/>
                <a:gd name="connsiteY46" fmla="*/ 5349851 h 5557652"/>
                <a:gd name="connsiteX47" fmla="*/ 3693626 w 6068291"/>
                <a:gd name="connsiteY47" fmla="*/ 5349851 h 5557652"/>
                <a:gd name="connsiteX48" fmla="*/ 4434756 w 6068291"/>
                <a:gd name="connsiteY48" fmla="*/ 5349851 h 5557652"/>
                <a:gd name="connsiteX49" fmla="*/ 5062833 w 6068291"/>
                <a:gd name="connsiteY49" fmla="*/ 5349851 h 5557652"/>
                <a:gd name="connsiteX50" fmla="*/ 5860490 w 6068291"/>
                <a:gd name="connsiteY50" fmla="*/ 5349851 h 5557652"/>
                <a:gd name="connsiteX51" fmla="*/ 5860490 w 6068291"/>
                <a:gd name="connsiteY51" fmla="*/ 4758515 h 5557652"/>
                <a:gd name="connsiteX52" fmla="*/ 5860490 w 6068291"/>
                <a:gd name="connsiteY52" fmla="*/ 4167180 h 5557652"/>
                <a:gd name="connsiteX53" fmla="*/ 5860490 w 6068291"/>
                <a:gd name="connsiteY53" fmla="*/ 3421582 h 5557652"/>
                <a:gd name="connsiteX54" fmla="*/ 5860490 w 6068291"/>
                <a:gd name="connsiteY54" fmla="*/ 2675985 h 5557652"/>
                <a:gd name="connsiteX55" fmla="*/ 5860490 w 6068291"/>
                <a:gd name="connsiteY55" fmla="*/ 2187490 h 5557652"/>
                <a:gd name="connsiteX56" fmla="*/ 5860490 w 6068291"/>
                <a:gd name="connsiteY56" fmla="*/ 1698996 h 5557652"/>
                <a:gd name="connsiteX57" fmla="*/ 5860490 w 6068291"/>
                <a:gd name="connsiteY57" fmla="*/ 1107660 h 5557652"/>
                <a:gd name="connsiteX58" fmla="*/ 5860490 w 6068291"/>
                <a:gd name="connsiteY58" fmla="*/ 207801 h 5557652"/>
                <a:gd name="connsiteX59" fmla="*/ 5401994 w 6068291"/>
                <a:gd name="connsiteY59" fmla="*/ 207801 h 5557652"/>
                <a:gd name="connsiteX60" fmla="*/ 4660864 w 6068291"/>
                <a:gd name="connsiteY60" fmla="*/ 207801 h 5557652"/>
                <a:gd name="connsiteX61" fmla="*/ 3919733 w 6068291"/>
                <a:gd name="connsiteY61" fmla="*/ 207801 h 5557652"/>
                <a:gd name="connsiteX62" fmla="*/ 3178603 w 6068291"/>
                <a:gd name="connsiteY62" fmla="*/ 207801 h 5557652"/>
                <a:gd name="connsiteX63" fmla="*/ 2437473 w 6068291"/>
                <a:gd name="connsiteY63" fmla="*/ 207801 h 5557652"/>
                <a:gd name="connsiteX64" fmla="*/ 1752869 w 6068291"/>
                <a:gd name="connsiteY64" fmla="*/ 207801 h 5557652"/>
                <a:gd name="connsiteX65" fmla="*/ 1181320 w 6068291"/>
                <a:gd name="connsiteY65" fmla="*/ 207801 h 5557652"/>
                <a:gd name="connsiteX66" fmla="*/ 207801 w 6068291"/>
                <a:gd name="connsiteY66" fmla="*/ 207801 h 555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68291" h="5557652" fill="none" extrusionOk="0">
                  <a:moveTo>
                    <a:pt x="0" y="0"/>
                  </a:moveTo>
                  <a:cubicBezTo>
                    <a:pt x="211535" y="11960"/>
                    <a:pt x="334728" y="18334"/>
                    <a:pt x="492206" y="0"/>
                  </a:cubicBezTo>
                  <a:cubicBezTo>
                    <a:pt x="649684" y="-18334"/>
                    <a:pt x="902352" y="1891"/>
                    <a:pt x="1227143" y="0"/>
                  </a:cubicBezTo>
                  <a:cubicBezTo>
                    <a:pt x="1551934" y="-1891"/>
                    <a:pt x="1570124" y="-9113"/>
                    <a:pt x="1901398" y="0"/>
                  </a:cubicBezTo>
                  <a:cubicBezTo>
                    <a:pt x="2232672" y="9113"/>
                    <a:pt x="2497919" y="-27181"/>
                    <a:pt x="2697018" y="0"/>
                  </a:cubicBezTo>
                  <a:cubicBezTo>
                    <a:pt x="2896117" y="27181"/>
                    <a:pt x="3283480" y="-28387"/>
                    <a:pt x="3492639" y="0"/>
                  </a:cubicBezTo>
                  <a:cubicBezTo>
                    <a:pt x="3701798" y="28387"/>
                    <a:pt x="3915789" y="31257"/>
                    <a:pt x="4288259" y="0"/>
                  </a:cubicBezTo>
                  <a:cubicBezTo>
                    <a:pt x="4660729" y="-31257"/>
                    <a:pt x="4821982" y="36614"/>
                    <a:pt x="5083879" y="0"/>
                  </a:cubicBezTo>
                  <a:cubicBezTo>
                    <a:pt x="5345776" y="-36614"/>
                    <a:pt x="5734978" y="-28812"/>
                    <a:pt x="6068291" y="0"/>
                  </a:cubicBezTo>
                  <a:cubicBezTo>
                    <a:pt x="6094122" y="259091"/>
                    <a:pt x="6074909" y="431504"/>
                    <a:pt x="6068291" y="694707"/>
                  </a:cubicBezTo>
                  <a:cubicBezTo>
                    <a:pt x="6061673" y="957910"/>
                    <a:pt x="6097302" y="1205429"/>
                    <a:pt x="6068291" y="1389413"/>
                  </a:cubicBezTo>
                  <a:cubicBezTo>
                    <a:pt x="6039280" y="1573397"/>
                    <a:pt x="6087242" y="1863126"/>
                    <a:pt x="6068291" y="2084120"/>
                  </a:cubicBezTo>
                  <a:cubicBezTo>
                    <a:pt x="6049340" y="2305114"/>
                    <a:pt x="6041685" y="2719940"/>
                    <a:pt x="6068291" y="2889979"/>
                  </a:cubicBezTo>
                  <a:cubicBezTo>
                    <a:pt x="6094897" y="3060018"/>
                    <a:pt x="6038363" y="3337202"/>
                    <a:pt x="6068291" y="3584686"/>
                  </a:cubicBezTo>
                  <a:cubicBezTo>
                    <a:pt x="6098219" y="3832170"/>
                    <a:pt x="6047809" y="4002564"/>
                    <a:pt x="6068291" y="4334969"/>
                  </a:cubicBezTo>
                  <a:cubicBezTo>
                    <a:pt x="6088773" y="4667374"/>
                    <a:pt x="6063223" y="4956808"/>
                    <a:pt x="6068291" y="5557652"/>
                  </a:cubicBezTo>
                  <a:cubicBezTo>
                    <a:pt x="5868580" y="5581247"/>
                    <a:pt x="5710316" y="5570794"/>
                    <a:pt x="5576085" y="5557652"/>
                  </a:cubicBezTo>
                  <a:cubicBezTo>
                    <a:pt x="5441854" y="5544510"/>
                    <a:pt x="5086566" y="5545112"/>
                    <a:pt x="4962514" y="5557652"/>
                  </a:cubicBezTo>
                  <a:cubicBezTo>
                    <a:pt x="4838462" y="5570192"/>
                    <a:pt x="4494687" y="5561344"/>
                    <a:pt x="4166893" y="5557652"/>
                  </a:cubicBezTo>
                  <a:cubicBezTo>
                    <a:pt x="3839099" y="5553960"/>
                    <a:pt x="3887244" y="5557020"/>
                    <a:pt x="3674687" y="5557652"/>
                  </a:cubicBezTo>
                  <a:cubicBezTo>
                    <a:pt x="3462130" y="5558284"/>
                    <a:pt x="3371282" y="5567548"/>
                    <a:pt x="3121799" y="5557652"/>
                  </a:cubicBezTo>
                  <a:cubicBezTo>
                    <a:pt x="2872316" y="5547756"/>
                    <a:pt x="2705798" y="5554591"/>
                    <a:pt x="2568910" y="5557652"/>
                  </a:cubicBezTo>
                  <a:cubicBezTo>
                    <a:pt x="2432022" y="5560713"/>
                    <a:pt x="2049820" y="5524764"/>
                    <a:pt x="1894655" y="5557652"/>
                  </a:cubicBezTo>
                  <a:cubicBezTo>
                    <a:pt x="1739491" y="5590540"/>
                    <a:pt x="1522480" y="5590892"/>
                    <a:pt x="1220401" y="5557652"/>
                  </a:cubicBezTo>
                  <a:cubicBezTo>
                    <a:pt x="918322" y="5524412"/>
                    <a:pt x="294206" y="5561256"/>
                    <a:pt x="0" y="5557652"/>
                  </a:cubicBezTo>
                  <a:cubicBezTo>
                    <a:pt x="31559" y="5394718"/>
                    <a:pt x="-1848" y="5146760"/>
                    <a:pt x="0" y="4862946"/>
                  </a:cubicBezTo>
                  <a:cubicBezTo>
                    <a:pt x="1848" y="4579132"/>
                    <a:pt x="22529" y="4465389"/>
                    <a:pt x="0" y="4223816"/>
                  </a:cubicBezTo>
                  <a:cubicBezTo>
                    <a:pt x="-22529" y="3982243"/>
                    <a:pt x="-29520" y="3756245"/>
                    <a:pt x="0" y="3473533"/>
                  </a:cubicBezTo>
                  <a:cubicBezTo>
                    <a:pt x="29520" y="3190821"/>
                    <a:pt x="2219" y="3058029"/>
                    <a:pt x="0" y="2945556"/>
                  </a:cubicBezTo>
                  <a:cubicBezTo>
                    <a:pt x="-2219" y="2833083"/>
                    <a:pt x="-16217" y="2572911"/>
                    <a:pt x="0" y="2362002"/>
                  </a:cubicBezTo>
                  <a:cubicBezTo>
                    <a:pt x="16217" y="2151093"/>
                    <a:pt x="31283" y="1972903"/>
                    <a:pt x="0" y="1722872"/>
                  </a:cubicBezTo>
                  <a:cubicBezTo>
                    <a:pt x="-31283" y="1472841"/>
                    <a:pt x="23050" y="1202510"/>
                    <a:pt x="0" y="1028166"/>
                  </a:cubicBezTo>
                  <a:cubicBezTo>
                    <a:pt x="-23050" y="853822"/>
                    <a:pt x="46393" y="252688"/>
                    <a:pt x="0" y="0"/>
                  </a:cubicBezTo>
                  <a:close/>
                  <a:moveTo>
                    <a:pt x="207801" y="207801"/>
                  </a:moveTo>
                  <a:cubicBezTo>
                    <a:pt x="210322" y="325532"/>
                    <a:pt x="193662" y="514320"/>
                    <a:pt x="207801" y="747716"/>
                  </a:cubicBezTo>
                  <a:cubicBezTo>
                    <a:pt x="221940" y="981113"/>
                    <a:pt x="190672" y="1110411"/>
                    <a:pt x="207801" y="1339052"/>
                  </a:cubicBezTo>
                  <a:cubicBezTo>
                    <a:pt x="224930" y="1567693"/>
                    <a:pt x="220270" y="1654421"/>
                    <a:pt x="207801" y="1827547"/>
                  </a:cubicBezTo>
                  <a:cubicBezTo>
                    <a:pt x="195332" y="2000674"/>
                    <a:pt x="221237" y="2226676"/>
                    <a:pt x="207801" y="2573144"/>
                  </a:cubicBezTo>
                  <a:cubicBezTo>
                    <a:pt x="194365" y="2919612"/>
                    <a:pt x="214874" y="3121972"/>
                    <a:pt x="207801" y="3267321"/>
                  </a:cubicBezTo>
                  <a:cubicBezTo>
                    <a:pt x="200728" y="3412670"/>
                    <a:pt x="231175" y="3519798"/>
                    <a:pt x="207801" y="3755816"/>
                  </a:cubicBezTo>
                  <a:cubicBezTo>
                    <a:pt x="184427" y="3991835"/>
                    <a:pt x="187430" y="4268238"/>
                    <a:pt x="207801" y="4449992"/>
                  </a:cubicBezTo>
                  <a:cubicBezTo>
                    <a:pt x="228172" y="4631746"/>
                    <a:pt x="187704" y="5120986"/>
                    <a:pt x="207801" y="5349851"/>
                  </a:cubicBezTo>
                  <a:cubicBezTo>
                    <a:pt x="455368" y="5333555"/>
                    <a:pt x="619455" y="5335108"/>
                    <a:pt x="779351" y="5349851"/>
                  </a:cubicBezTo>
                  <a:cubicBezTo>
                    <a:pt x="939247" y="5364595"/>
                    <a:pt x="1112869" y="5335918"/>
                    <a:pt x="1237847" y="5349851"/>
                  </a:cubicBezTo>
                  <a:cubicBezTo>
                    <a:pt x="1362825" y="5363784"/>
                    <a:pt x="1534976" y="5357262"/>
                    <a:pt x="1696342" y="5349851"/>
                  </a:cubicBezTo>
                  <a:cubicBezTo>
                    <a:pt x="1857708" y="5342440"/>
                    <a:pt x="2263845" y="5379614"/>
                    <a:pt x="2437473" y="5349851"/>
                  </a:cubicBezTo>
                  <a:cubicBezTo>
                    <a:pt x="2611101" y="5320088"/>
                    <a:pt x="2788873" y="5326944"/>
                    <a:pt x="3065549" y="5349851"/>
                  </a:cubicBezTo>
                  <a:cubicBezTo>
                    <a:pt x="3342225" y="5372758"/>
                    <a:pt x="3505250" y="5359265"/>
                    <a:pt x="3693626" y="5349851"/>
                  </a:cubicBezTo>
                  <a:cubicBezTo>
                    <a:pt x="3882002" y="5340437"/>
                    <a:pt x="4228153" y="5370635"/>
                    <a:pt x="4434756" y="5349851"/>
                  </a:cubicBezTo>
                  <a:cubicBezTo>
                    <a:pt x="4641359" y="5329068"/>
                    <a:pt x="4835461" y="5357031"/>
                    <a:pt x="5062833" y="5349851"/>
                  </a:cubicBezTo>
                  <a:cubicBezTo>
                    <a:pt x="5290205" y="5342671"/>
                    <a:pt x="5675621" y="5376798"/>
                    <a:pt x="5860490" y="5349851"/>
                  </a:cubicBezTo>
                  <a:cubicBezTo>
                    <a:pt x="5850569" y="5068567"/>
                    <a:pt x="5863280" y="4968619"/>
                    <a:pt x="5860490" y="4758515"/>
                  </a:cubicBezTo>
                  <a:cubicBezTo>
                    <a:pt x="5857700" y="4548411"/>
                    <a:pt x="5846804" y="4286598"/>
                    <a:pt x="5860490" y="4167180"/>
                  </a:cubicBezTo>
                  <a:cubicBezTo>
                    <a:pt x="5874176" y="4047762"/>
                    <a:pt x="5880105" y="3757818"/>
                    <a:pt x="5860490" y="3421582"/>
                  </a:cubicBezTo>
                  <a:cubicBezTo>
                    <a:pt x="5840875" y="3085346"/>
                    <a:pt x="5877456" y="3024453"/>
                    <a:pt x="5860490" y="2675985"/>
                  </a:cubicBezTo>
                  <a:cubicBezTo>
                    <a:pt x="5843524" y="2327517"/>
                    <a:pt x="5841641" y="2382128"/>
                    <a:pt x="5860490" y="2187490"/>
                  </a:cubicBezTo>
                  <a:cubicBezTo>
                    <a:pt x="5879339" y="1992853"/>
                    <a:pt x="5861910" y="1888057"/>
                    <a:pt x="5860490" y="1698996"/>
                  </a:cubicBezTo>
                  <a:cubicBezTo>
                    <a:pt x="5859070" y="1509935"/>
                    <a:pt x="5865420" y="1310606"/>
                    <a:pt x="5860490" y="1107660"/>
                  </a:cubicBezTo>
                  <a:cubicBezTo>
                    <a:pt x="5855560" y="904714"/>
                    <a:pt x="5891014" y="513760"/>
                    <a:pt x="5860490" y="207801"/>
                  </a:cubicBezTo>
                  <a:cubicBezTo>
                    <a:pt x="5660255" y="210138"/>
                    <a:pt x="5602647" y="200563"/>
                    <a:pt x="5401994" y="207801"/>
                  </a:cubicBezTo>
                  <a:cubicBezTo>
                    <a:pt x="5201341" y="215039"/>
                    <a:pt x="4905289" y="176412"/>
                    <a:pt x="4660864" y="207801"/>
                  </a:cubicBezTo>
                  <a:cubicBezTo>
                    <a:pt x="4416439" y="239191"/>
                    <a:pt x="4091413" y="191850"/>
                    <a:pt x="3919733" y="207801"/>
                  </a:cubicBezTo>
                  <a:cubicBezTo>
                    <a:pt x="3748053" y="223752"/>
                    <a:pt x="3515544" y="236907"/>
                    <a:pt x="3178603" y="207801"/>
                  </a:cubicBezTo>
                  <a:cubicBezTo>
                    <a:pt x="2841662" y="178696"/>
                    <a:pt x="2668144" y="239654"/>
                    <a:pt x="2437473" y="207801"/>
                  </a:cubicBezTo>
                  <a:cubicBezTo>
                    <a:pt x="2206802" y="175949"/>
                    <a:pt x="1893782" y="212519"/>
                    <a:pt x="1752869" y="207801"/>
                  </a:cubicBezTo>
                  <a:cubicBezTo>
                    <a:pt x="1611956" y="203083"/>
                    <a:pt x="1321128" y="209112"/>
                    <a:pt x="1181320" y="207801"/>
                  </a:cubicBezTo>
                  <a:cubicBezTo>
                    <a:pt x="1041512" y="206490"/>
                    <a:pt x="583808" y="216263"/>
                    <a:pt x="207801" y="207801"/>
                  </a:cubicBezTo>
                  <a:close/>
                </a:path>
                <a:path w="6068291" h="5557652" stroke="0" extrusionOk="0">
                  <a:moveTo>
                    <a:pt x="0" y="0"/>
                  </a:moveTo>
                  <a:cubicBezTo>
                    <a:pt x="151537" y="-18063"/>
                    <a:pt x="377091" y="20574"/>
                    <a:pt x="492206" y="0"/>
                  </a:cubicBezTo>
                  <a:cubicBezTo>
                    <a:pt x="607321" y="-20574"/>
                    <a:pt x="948764" y="-22148"/>
                    <a:pt x="1166460" y="0"/>
                  </a:cubicBezTo>
                  <a:cubicBezTo>
                    <a:pt x="1384156" y="22148"/>
                    <a:pt x="1440536" y="6665"/>
                    <a:pt x="1658666" y="0"/>
                  </a:cubicBezTo>
                  <a:cubicBezTo>
                    <a:pt x="1876796" y="-6665"/>
                    <a:pt x="2242836" y="26027"/>
                    <a:pt x="2393604" y="0"/>
                  </a:cubicBezTo>
                  <a:cubicBezTo>
                    <a:pt x="2544372" y="-26027"/>
                    <a:pt x="2851287" y="19275"/>
                    <a:pt x="3128541" y="0"/>
                  </a:cubicBezTo>
                  <a:cubicBezTo>
                    <a:pt x="3405795" y="-19275"/>
                    <a:pt x="3586062" y="-3569"/>
                    <a:pt x="3742113" y="0"/>
                  </a:cubicBezTo>
                  <a:cubicBezTo>
                    <a:pt x="3898164" y="3569"/>
                    <a:pt x="4046737" y="-19162"/>
                    <a:pt x="4234319" y="0"/>
                  </a:cubicBezTo>
                  <a:cubicBezTo>
                    <a:pt x="4421901" y="19162"/>
                    <a:pt x="4707519" y="7614"/>
                    <a:pt x="4847890" y="0"/>
                  </a:cubicBezTo>
                  <a:cubicBezTo>
                    <a:pt x="4988261" y="-7614"/>
                    <a:pt x="5125629" y="15891"/>
                    <a:pt x="5340096" y="0"/>
                  </a:cubicBezTo>
                  <a:cubicBezTo>
                    <a:pt x="5554563" y="-15891"/>
                    <a:pt x="5758367" y="19061"/>
                    <a:pt x="6068291" y="0"/>
                  </a:cubicBezTo>
                  <a:cubicBezTo>
                    <a:pt x="6080199" y="294038"/>
                    <a:pt x="6051181" y="606883"/>
                    <a:pt x="6068291" y="805860"/>
                  </a:cubicBezTo>
                  <a:cubicBezTo>
                    <a:pt x="6085401" y="1004837"/>
                    <a:pt x="6068757" y="1196822"/>
                    <a:pt x="6068291" y="1556143"/>
                  </a:cubicBezTo>
                  <a:cubicBezTo>
                    <a:pt x="6067825" y="1915464"/>
                    <a:pt x="6065626" y="1999676"/>
                    <a:pt x="6068291" y="2306426"/>
                  </a:cubicBezTo>
                  <a:cubicBezTo>
                    <a:pt x="6070956" y="2613176"/>
                    <a:pt x="6041808" y="2739379"/>
                    <a:pt x="6068291" y="3112285"/>
                  </a:cubicBezTo>
                  <a:cubicBezTo>
                    <a:pt x="6094774" y="3485191"/>
                    <a:pt x="6071856" y="3613337"/>
                    <a:pt x="6068291" y="3918145"/>
                  </a:cubicBezTo>
                  <a:cubicBezTo>
                    <a:pt x="6064726" y="4222953"/>
                    <a:pt x="6091965" y="4382133"/>
                    <a:pt x="6068291" y="4501698"/>
                  </a:cubicBezTo>
                  <a:cubicBezTo>
                    <a:pt x="6044617" y="4621263"/>
                    <a:pt x="6073396" y="5245427"/>
                    <a:pt x="6068291" y="5557652"/>
                  </a:cubicBezTo>
                  <a:cubicBezTo>
                    <a:pt x="5778927" y="5565374"/>
                    <a:pt x="5736799" y="5556277"/>
                    <a:pt x="5454719" y="5557652"/>
                  </a:cubicBezTo>
                  <a:cubicBezTo>
                    <a:pt x="5172639" y="5559027"/>
                    <a:pt x="5102925" y="5544428"/>
                    <a:pt x="4841148" y="5557652"/>
                  </a:cubicBezTo>
                  <a:cubicBezTo>
                    <a:pt x="4579371" y="5570876"/>
                    <a:pt x="4351915" y="5555002"/>
                    <a:pt x="4227576" y="5557652"/>
                  </a:cubicBezTo>
                  <a:cubicBezTo>
                    <a:pt x="4103237" y="5560302"/>
                    <a:pt x="3613991" y="5586581"/>
                    <a:pt x="3431956" y="5557652"/>
                  </a:cubicBezTo>
                  <a:cubicBezTo>
                    <a:pt x="3249921" y="5528723"/>
                    <a:pt x="3055250" y="5543563"/>
                    <a:pt x="2879067" y="5557652"/>
                  </a:cubicBezTo>
                  <a:cubicBezTo>
                    <a:pt x="2702884" y="5571741"/>
                    <a:pt x="2416435" y="5527054"/>
                    <a:pt x="2265495" y="5557652"/>
                  </a:cubicBezTo>
                  <a:cubicBezTo>
                    <a:pt x="2114555" y="5588250"/>
                    <a:pt x="1887954" y="5572308"/>
                    <a:pt x="1591241" y="5557652"/>
                  </a:cubicBezTo>
                  <a:cubicBezTo>
                    <a:pt x="1294528" y="5542996"/>
                    <a:pt x="960134" y="5551541"/>
                    <a:pt x="795620" y="5557652"/>
                  </a:cubicBezTo>
                  <a:cubicBezTo>
                    <a:pt x="631106" y="5563763"/>
                    <a:pt x="277067" y="5527629"/>
                    <a:pt x="0" y="5557652"/>
                  </a:cubicBezTo>
                  <a:cubicBezTo>
                    <a:pt x="-3518" y="5375221"/>
                    <a:pt x="24715" y="5181367"/>
                    <a:pt x="0" y="4918522"/>
                  </a:cubicBezTo>
                  <a:cubicBezTo>
                    <a:pt x="-24715" y="4655677"/>
                    <a:pt x="27103" y="4436825"/>
                    <a:pt x="0" y="4223816"/>
                  </a:cubicBezTo>
                  <a:cubicBezTo>
                    <a:pt x="-27103" y="4010807"/>
                    <a:pt x="6792" y="3935127"/>
                    <a:pt x="0" y="3695839"/>
                  </a:cubicBezTo>
                  <a:cubicBezTo>
                    <a:pt x="-6792" y="3456551"/>
                    <a:pt x="-18438" y="3225116"/>
                    <a:pt x="0" y="2889979"/>
                  </a:cubicBezTo>
                  <a:cubicBezTo>
                    <a:pt x="18438" y="2554842"/>
                    <a:pt x="7079" y="2314380"/>
                    <a:pt x="0" y="2139696"/>
                  </a:cubicBezTo>
                  <a:cubicBezTo>
                    <a:pt x="-7079" y="1965012"/>
                    <a:pt x="23658" y="1714598"/>
                    <a:pt x="0" y="1556143"/>
                  </a:cubicBezTo>
                  <a:cubicBezTo>
                    <a:pt x="-23658" y="1397688"/>
                    <a:pt x="22988" y="1134755"/>
                    <a:pt x="0" y="861436"/>
                  </a:cubicBezTo>
                  <a:cubicBezTo>
                    <a:pt x="-22988" y="588117"/>
                    <a:pt x="-21090" y="341012"/>
                    <a:pt x="0" y="0"/>
                  </a:cubicBezTo>
                  <a:close/>
                  <a:moveTo>
                    <a:pt x="207801" y="207801"/>
                  </a:moveTo>
                  <a:cubicBezTo>
                    <a:pt x="225368" y="453793"/>
                    <a:pt x="229185" y="522128"/>
                    <a:pt x="207801" y="747716"/>
                  </a:cubicBezTo>
                  <a:cubicBezTo>
                    <a:pt x="186417" y="973304"/>
                    <a:pt x="210880" y="1038553"/>
                    <a:pt x="207801" y="1236211"/>
                  </a:cubicBezTo>
                  <a:cubicBezTo>
                    <a:pt x="204722" y="1433869"/>
                    <a:pt x="209123" y="1718342"/>
                    <a:pt x="207801" y="1930388"/>
                  </a:cubicBezTo>
                  <a:cubicBezTo>
                    <a:pt x="206479" y="2142434"/>
                    <a:pt x="184678" y="2276499"/>
                    <a:pt x="207801" y="2521724"/>
                  </a:cubicBezTo>
                  <a:cubicBezTo>
                    <a:pt x="230924" y="2766949"/>
                    <a:pt x="189314" y="2933715"/>
                    <a:pt x="207801" y="3164480"/>
                  </a:cubicBezTo>
                  <a:cubicBezTo>
                    <a:pt x="226288" y="3395245"/>
                    <a:pt x="230324" y="3416761"/>
                    <a:pt x="207801" y="3652974"/>
                  </a:cubicBezTo>
                  <a:cubicBezTo>
                    <a:pt x="185278" y="3889187"/>
                    <a:pt x="229750" y="3914191"/>
                    <a:pt x="207801" y="4141469"/>
                  </a:cubicBezTo>
                  <a:cubicBezTo>
                    <a:pt x="185852" y="4368747"/>
                    <a:pt x="193678" y="4968928"/>
                    <a:pt x="207801" y="5349851"/>
                  </a:cubicBezTo>
                  <a:cubicBezTo>
                    <a:pt x="464006" y="5366995"/>
                    <a:pt x="645600" y="5352538"/>
                    <a:pt x="835878" y="5349851"/>
                  </a:cubicBezTo>
                  <a:cubicBezTo>
                    <a:pt x="1026156" y="5347164"/>
                    <a:pt x="1221858" y="5344458"/>
                    <a:pt x="1350900" y="5349851"/>
                  </a:cubicBezTo>
                  <a:cubicBezTo>
                    <a:pt x="1479942" y="5355244"/>
                    <a:pt x="1671766" y="5335850"/>
                    <a:pt x="1809396" y="5349851"/>
                  </a:cubicBezTo>
                  <a:cubicBezTo>
                    <a:pt x="1947026" y="5363852"/>
                    <a:pt x="2153015" y="5329208"/>
                    <a:pt x="2380946" y="5349851"/>
                  </a:cubicBezTo>
                  <a:cubicBezTo>
                    <a:pt x="2608877" y="5370495"/>
                    <a:pt x="2833245" y="5340631"/>
                    <a:pt x="3009022" y="5349851"/>
                  </a:cubicBezTo>
                  <a:cubicBezTo>
                    <a:pt x="3184799" y="5359071"/>
                    <a:pt x="3466811" y="5353505"/>
                    <a:pt x="3693626" y="5349851"/>
                  </a:cubicBezTo>
                  <a:cubicBezTo>
                    <a:pt x="3920441" y="5346197"/>
                    <a:pt x="4131059" y="5332146"/>
                    <a:pt x="4434756" y="5349851"/>
                  </a:cubicBezTo>
                  <a:cubicBezTo>
                    <a:pt x="4738453" y="5367557"/>
                    <a:pt x="5019233" y="5319437"/>
                    <a:pt x="5175887" y="5349851"/>
                  </a:cubicBezTo>
                  <a:cubicBezTo>
                    <a:pt x="5332541" y="5380265"/>
                    <a:pt x="5699127" y="5359776"/>
                    <a:pt x="5860490" y="5349851"/>
                  </a:cubicBezTo>
                  <a:cubicBezTo>
                    <a:pt x="5845279" y="5240688"/>
                    <a:pt x="5877039" y="5020983"/>
                    <a:pt x="5860490" y="4861356"/>
                  </a:cubicBezTo>
                  <a:cubicBezTo>
                    <a:pt x="5843941" y="4701729"/>
                    <a:pt x="5852761" y="4526715"/>
                    <a:pt x="5860490" y="4218600"/>
                  </a:cubicBezTo>
                  <a:cubicBezTo>
                    <a:pt x="5868219" y="3910485"/>
                    <a:pt x="5881022" y="3720370"/>
                    <a:pt x="5860490" y="3575844"/>
                  </a:cubicBezTo>
                  <a:cubicBezTo>
                    <a:pt x="5839958" y="3431318"/>
                    <a:pt x="5841369" y="3264827"/>
                    <a:pt x="5860490" y="3087349"/>
                  </a:cubicBezTo>
                  <a:cubicBezTo>
                    <a:pt x="5879611" y="2909871"/>
                    <a:pt x="5868910" y="2813390"/>
                    <a:pt x="5860490" y="2547434"/>
                  </a:cubicBezTo>
                  <a:cubicBezTo>
                    <a:pt x="5852070" y="2281479"/>
                    <a:pt x="5876030" y="2170507"/>
                    <a:pt x="5860490" y="2058939"/>
                  </a:cubicBezTo>
                  <a:cubicBezTo>
                    <a:pt x="5844950" y="1947371"/>
                    <a:pt x="5841149" y="1729310"/>
                    <a:pt x="5860490" y="1570444"/>
                  </a:cubicBezTo>
                  <a:cubicBezTo>
                    <a:pt x="5879831" y="1411579"/>
                    <a:pt x="5840760" y="1191826"/>
                    <a:pt x="5860490" y="1081950"/>
                  </a:cubicBezTo>
                  <a:cubicBezTo>
                    <a:pt x="5880220" y="972074"/>
                    <a:pt x="5821533" y="482900"/>
                    <a:pt x="5860490" y="207801"/>
                  </a:cubicBezTo>
                  <a:cubicBezTo>
                    <a:pt x="5683161" y="214423"/>
                    <a:pt x="5460809" y="214767"/>
                    <a:pt x="5232413" y="207801"/>
                  </a:cubicBezTo>
                  <a:cubicBezTo>
                    <a:pt x="5004017" y="200835"/>
                    <a:pt x="4841419" y="206576"/>
                    <a:pt x="4491283" y="207801"/>
                  </a:cubicBezTo>
                  <a:cubicBezTo>
                    <a:pt x="4141147" y="209027"/>
                    <a:pt x="3905215" y="181372"/>
                    <a:pt x="3750153" y="207801"/>
                  </a:cubicBezTo>
                  <a:cubicBezTo>
                    <a:pt x="3595091" y="234231"/>
                    <a:pt x="3484602" y="225509"/>
                    <a:pt x="3235130" y="207801"/>
                  </a:cubicBezTo>
                  <a:cubicBezTo>
                    <a:pt x="2985658" y="190093"/>
                    <a:pt x="2870399" y="214604"/>
                    <a:pt x="2776634" y="207801"/>
                  </a:cubicBezTo>
                  <a:cubicBezTo>
                    <a:pt x="2682869" y="200998"/>
                    <a:pt x="2385881" y="202083"/>
                    <a:pt x="2035504" y="207801"/>
                  </a:cubicBezTo>
                  <a:cubicBezTo>
                    <a:pt x="1685127" y="213520"/>
                    <a:pt x="1647578" y="210505"/>
                    <a:pt x="1407427" y="207801"/>
                  </a:cubicBezTo>
                  <a:cubicBezTo>
                    <a:pt x="1167276" y="205097"/>
                    <a:pt x="973048" y="213094"/>
                    <a:pt x="779351" y="207801"/>
                  </a:cubicBezTo>
                  <a:cubicBezTo>
                    <a:pt x="585654" y="202508"/>
                    <a:pt x="332181" y="195091"/>
                    <a:pt x="207801" y="207801"/>
                  </a:cubicBezTo>
                  <a:close/>
                </a:path>
              </a:pathLst>
            </a:custGeom>
            <a:ln>
              <a:extLst>
                <a:ext uri="{C807C97D-BFC1-408E-A445-0C87EB9F89A2}">
                  <ask:lineSketchStyleProps xmlns:ask="http://schemas.microsoft.com/office/drawing/2018/sketchyshapes" sd="1004213345">
                    <a:prstGeom prst="frame">
                      <a:avLst>
                        <a:gd name="adj1" fmla="val 3739"/>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101600">
                    <a:schemeClr val="bg1">
                      <a:alpha val="60000"/>
                    </a:schemeClr>
                  </a:glow>
                </a:effectLst>
              </a:endParaRPr>
            </a:p>
          </p:txBody>
        </p:sp>
        <p:sp>
          <p:nvSpPr>
            <p:cNvPr id="21" name="Rectangle 20">
              <a:extLst>
                <a:ext uri="{FF2B5EF4-FFF2-40B4-BE49-F238E27FC236}">
                  <a16:creationId xmlns:a16="http://schemas.microsoft.com/office/drawing/2014/main" id="{7D826AB1-6752-D047-8A30-5622E89599F8}"/>
                </a:ext>
              </a:extLst>
            </p:cNvPr>
            <p:cNvSpPr/>
            <p:nvPr/>
          </p:nvSpPr>
          <p:spPr>
            <a:xfrm>
              <a:off x="5982984" y="-151566"/>
              <a:ext cx="191984" cy="6259690"/>
            </a:xfrm>
            <a:custGeom>
              <a:avLst/>
              <a:gdLst>
                <a:gd name="connsiteX0" fmla="*/ 0 w 191984"/>
                <a:gd name="connsiteY0" fmla="*/ 0 h 6259690"/>
                <a:gd name="connsiteX1" fmla="*/ 191984 w 191984"/>
                <a:gd name="connsiteY1" fmla="*/ 0 h 6259690"/>
                <a:gd name="connsiteX2" fmla="*/ 191984 w 191984"/>
                <a:gd name="connsiteY2" fmla="*/ 6259690 h 6259690"/>
                <a:gd name="connsiteX3" fmla="*/ 0 w 191984"/>
                <a:gd name="connsiteY3" fmla="*/ 6259690 h 6259690"/>
                <a:gd name="connsiteX4" fmla="*/ 0 w 191984"/>
                <a:gd name="connsiteY4" fmla="*/ 0 h 6259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84" h="6259690" fill="none" extrusionOk="0">
                  <a:moveTo>
                    <a:pt x="0" y="0"/>
                  </a:moveTo>
                  <a:cubicBezTo>
                    <a:pt x="91672" y="-9919"/>
                    <a:pt x="148368" y="-1354"/>
                    <a:pt x="191984" y="0"/>
                  </a:cubicBezTo>
                  <a:cubicBezTo>
                    <a:pt x="172159" y="859852"/>
                    <a:pt x="126560" y="5516031"/>
                    <a:pt x="191984" y="6259690"/>
                  </a:cubicBezTo>
                  <a:cubicBezTo>
                    <a:pt x="156374" y="6255035"/>
                    <a:pt x="30407" y="6270714"/>
                    <a:pt x="0" y="6259690"/>
                  </a:cubicBezTo>
                  <a:cubicBezTo>
                    <a:pt x="13783" y="4353873"/>
                    <a:pt x="163847" y="3063022"/>
                    <a:pt x="0" y="0"/>
                  </a:cubicBezTo>
                  <a:close/>
                </a:path>
                <a:path w="191984" h="6259690" stroke="0" extrusionOk="0">
                  <a:moveTo>
                    <a:pt x="0" y="0"/>
                  </a:moveTo>
                  <a:cubicBezTo>
                    <a:pt x="92504" y="-3881"/>
                    <a:pt x="98798" y="1356"/>
                    <a:pt x="191984" y="0"/>
                  </a:cubicBezTo>
                  <a:cubicBezTo>
                    <a:pt x="197642" y="2143213"/>
                    <a:pt x="205293" y="3315432"/>
                    <a:pt x="191984" y="6259690"/>
                  </a:cubicBezTo>
                  <a:cubicBezTo>
                    <a:pt x="106439" y="6245185"/>
                    <a:pt x="35401" y="6263456"/>
                    <a:pt x="0" y="6259690"/>
                  </a:cubicBezTo>
                  <a:cubicBezTo>
                    <a:pt x="82984" y="3302060"/>
                    <a:pt x="-135480" y="2597256"/>
                    <a:pt x="0" y="0"/>
                  </a:cubicBezTo>
                  <a:close/>
                </a:path>
              </a:pathLst>
            </a:custGeom>
            <a:ln w="3175">
              <a:extLst>
                <a:ext uri="{C807C97D-BFC1-408E-A445-0C87EB9F89A2}">
                  <ask:lineSketchStyleProps xmlns:ask="http://schemas.microsoft.com/office/drawing/2018/sketchyshapes" sd="2985132578">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47A7F6A-490B-F048-9AFB-391834A6C69E}"/>
                </a:ext>
              </a:extLst>
            </p:cNvPr>
            <p:cNvSpPr/>
            <p:nvPr/>
          </p:nvSpPr>
          <p:spPr>
            <a:xfrm rot="16200000">
              <a:off x="5979517" y="-811962"/>
              <a:ext cx="193502" cy="7367092"/>
            </a:xfrm>
            <a:custGeom>
              <a:avLst/>
              <a:gdLst>
                <a:gd name="connsiteX0" fmla="*/ 0 w 193502"/>
                <a:gd name="connsiteY0" fmla="*/ 0 h 7367092"/>
                <a:gd name="connsiteX1" fmla="*/ 193502 w 193502"/>
                <a:gd name="connsiteY1" fmla="*/ 0 h 7367092"/>
                <a:gd name="connsiteX2" fmla="*/ 193502 w 193502"/>
                <a:gd name="connsiteY2" fmla="*/ 817077 h 7367092"/>
                <a:gd name="connsiteX3" fmla="*/ 193502 w 193502"/>
                <a:gd name="connsiteY3" fmla="*/ 1560484 h 7367092"/>
                <a:gd name="connsiteX4" fmla="*/ 193502 w 193502"/>
                <a:gd name="connsiteY4" fmla="*/ 2156549 h 7367092"/>
                <a:gd name="connsiteX5" fmla="*/ 193502 w 193502"/>
                <a:gd name="connsiteY5" fmla="*/ 2752613 h 7367092"/>
                <a:gd name="connsiteX6" fmla="*/ 193502 w 193502"/>
                <a:gd name="connsiteY6" fmla="*/ 3422349 h 7367092"/>
                <a:gd name="connsiteX7" fmla="*/ 193502 w 193502"/>
                <a:gd name="connsiteY7" fmla="*/ 4092085 h 7367092"/>
                <a:gd name="connsiteX8" fmla="*/ 193502 w 193502"/>
                <a:gd name="connsiteY8" fmla="*/ 4835491 h 7367092"/>
                <a:gd name="connsiteX9" fmla="*/ 193502 w 193502"/>
                <a:gd name="connsiteY9" fmla="*/ 5578898 h 7367092"/>
                <a:gd name="connsiteX10" fmla="*/ 193502 w 193502"/>
                <a:gd name="connsiteY10" fmla="*/ 6322304 h 7367092"/>
                <a:gd name="connsiteX11" fmla="*/ 193502 w 193502"/>
                <a:gd name="connsiteY11" fmla="*/ 7367092 h 7367092"/>
                <a:gd name="connsiteX12" fmla="*/ 0 w 193502"/>
                <a:gd name="connsiteY12" fmla="*/ 7367092 h 7367092"/>
                <a:gd name="connsiteX13" fmla="*/ 0 w 193502"/>
                <a:gd name="connsiteY13" fmla="*/ 6550015 h 7367092"/>
                <a:gd name="connsiteX14" fmla="*/ 0 w 193502"/>
                <a:gd name="connsiteY14" fmla="*/ 6101292 h 7367092"/>
                <a:gd name="connsiteX15" fmla="*/ 0 w 193502"/>
                <a:gd name="connsiteY15" fmla="*/ 5652569 h 7367092"/>
                <a:gd name="connsiteX16" fmla="*/ 0 w 193502"/>
                <a:gd name="connsiteY16" fmla="*/ 5130175 h 7367092"/>
                <a:gd name="connsiteX17" fmla="*/ 0 w 193502"/>
                <a:gd name="connsiteY17" fmla="*/ 4313097 h 7367092"/>
                <a:gd name="connsiteX18" fmla="*/ 0 w 193502"/>
                <a:gd name="connsiteY18" fmla="*/ 3864375 h 7367092"/>
                <a:gd name="connsiteX19" fmla="*/ 0 w 193502"/>
                <a:gd name="connsiteY19" fmla="*/ 3120968 h 7367092"/>
                <a:gd name="connsiteX20" fmla="*/ 0 w 193502"/>
                <a:gd name="connsiteY20" fmla="*/ 2451232 h 7367092"/>
                <a:gd name="connsiteX21" fmla="*/ 0 w 193502"/>
                <a:gd name="connsiteY21" fmla="*/ 2002510 h 7367092"/>
                <a:gd name="connsiteX22" fmla="*/ 0 w 193502"/>
                <a:gd name="connsiteY22" fmla="*/ 1259103 h 7367092"/>
                <a:gd name="connsiteX23" fmla="*/ 0 w 193502"/>
                <a:gd name="connsiteY23" fmla="*/ 810380 h 7367092"/>
                <a:gd name="connsiteX24" fmla="*/ 0 w 193502"/>
                <a:gd name="connsiteY24" fmla="*/ 0 h 736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3502" h="7367092" fill="none" extrusionOk="0">
                  <a:moveTo>
                    <a:pt x="0" y="0"/>
                  </a:moveTo>
                  <a:cubicBezTo>
                    <a:pt x="93475" y="5257"/>
                    <a:pt x="131020" y="1"/>
                    <a:pt x="193502" y="0"/>
                  </a:cubicBezTo>
                  <a:cubicBezTo>
                    <a:pt x="214721" y="346964"/>
                    <a:pt x="165160" y="410505"/>
                    <a:pt x="193502" y="817077"/>
                  </a:cubicBezTo>
                  <a:cubicBezTo>
                    <a:pt x="221844" y="1223649"/>
                    <a:pt x="172412" y="1209072"/>
                    <a:pt x="193502" y="1560484"/>
                  </a:cubicBezTo>
                  <a:cubicBezTo>
                    <a:pt x="214592" y="1911896"/>
                    <a:pt x="218044" y="1943406"/>
                    <a:pt x="193502" y="2156549"/>
                  </a:cubicBezTo>
                  <a:cubicBezTo>
                    <a:pt x="168960" y="2369692"/>
                    <a:pt x="222664" y="2518899"/>
                    <a:pt x="193502" y="2752613"/>
                  </a:cubicBezTo>
                  <a:cubicBezTo>
                    <a:pt x="164340" y="2986327"/>
                    <a:pt x="220511" y="3233697"/>
                    <a:pt x="193502" y="3422349"/>
                  </a:cubicBezTo>
                  <a:cubicBezTo>
                    <a:pt x="166493" y="3611001"/>
                    <a:pt x="165961" y="3849117"/>
                    <a:pt x="193502" y="4092085"/>
                  </a:cubicBezTo>
                  <a:cubicBezTo>
                    <a:pt x="221043" y="4335053"/>
                    <a:pt x="167294" y="4566138"/>
                    <a:pt x="193502" y="4835491"/>
                  </a:cubicBezTo>
                  <a:cubicBezTo>
                    <a:pt x="219710" y="5104844"/>
                    <a:pt x="208971" y="5218971"/>
                    <a:pt x="193502" y="5578898"/>
                  </a:cubicBezTo>
                  <a:cubicBezTo>
                    <a:pt x="178033" y="5938825"/>
                    <a:pt x="200392" y="6050955"/>
                    <a:pt x="193502" y="6322304"/>
                  </a:cubicBezTo>
                  <a:cubicBezTo>
                    <a:pt x="186612" y="6593653"/>
                    <a:pt x="243976" y="6901465"/>
                    <a:pt x="193502" y="7367092"/>
                  </a:cubicBezTo>
                  <a:cubicBezTo>
                    <a:pt x="138464" y="7366361"/>
                    <a:pt x="77710" y="7364560"/>
                    <a:pt x="0" y="7367092"/>
                  </a:cubicBezTo>
                  <a:cubicBezTo>
                    <a:pt x="38752" y="7006512"/>
                    <a:pt x="-39767" y="6790419"/>
                    <a:pt x="0" y="6550015"/>
                  </a:cubicBezTo>
                  <a:cubicBezTo>
                    <a:pt x="39767" y="6309611"/>
                    <a:pt x="-10514" y="6294246"/>
                    <a:pt x="0" y="6101292"/>
                  </a:cubicBezTo>
                  <a:cubicBezTo>
                    <a:pt x="10514" y="5908338"/>
                    <a:pt x="13533" y="5855564"/>
                    <a:pt x="0" y="5652569"/>
                  </a:cubicBezTo>
                  <a:cubicBezTo>
                    <a:pt x="-13533" y="5449574"/>
                    <a:pt x="-25893" y="5336787"/>
                    <a:pt x="0" y="5130175"/>
                  </a:cubicBezTo>
                  <a:cubicBezTo>
                    <a:pt x="25893" y="4923563"/>
                    <a:pt x="-23013" y="4677020"/>
                    <a:pt x="0" y="4313097"/>
                  </a:cubicBezTo>
                  <a:cubicBezTo>
                    <a:pt x="23013" y="3949174"/>
                    <a:pt x="-1549" y="3958195"/>
                    <a:pt x="0" y="3864375"/>
                  </a:cubicBezTo>
                  <a:cubicBezTo>
                    <a:pt x="1549" y="3770555"/>
                    <a:pt x="14251" y="3443613"/>
                    <a:pt x="0" y="3120968"/>
                  </a:cubicBezTo>
                  <a:cubicBezTo>
                    <a:pt x="-14251" y="2798323"/>
                    <a:pt x="11157" y="2663113"/>
                    <a:pt x="0" y="2451232"/>
                  </a:cubicBezTo>
                  <a:cubicBezTo>
                    <a:pt x="-11157" y="2239351"/>
                    <a:pt x="-2932" y="2150454"/>
                    <a:pt x="0" y="2002510"/>
                  </a:cubicBezTo>
                  <a:cubicBezTo>
                    <a:pt x="2932" y="1854566"/>
                    <a:pt x="-14670" y="1522612"/>
                    <a:pt x="0" y="1259103"/>
                  </a:cubicBezTo>
                  <a:cubicBezTo>
                    <a:pt x="14670" y="995594"/>
                    <a:pt x="-6474" y="989423"/>
                    <a:pt x="0" y="810380"/>
                  </a:cubicBezTo>
                  <a:cubicBezTo>
                    <a:pt x="6474" y="631337"/>
                    <a:pt x="765" y="340599"/>
                    <a:pt x="0" y="0"/>
                  </a:cubicBezTo>
                  <a:close/>
                </a:path>
                <a:path w="193502" h="7367092" stroke="0" extrusionOk="0">
                  <a:moveTo>
                    <a:pt x="0" y="0"/>
                  </a:moveTo>
                  <a:cubicBezTo>
                    <a:pt x="89214" y="6390"/>
                    <a:pt x="106208" y="17"/>
                    <a:pt x="193502" y="0"/>
                  </a:cubicBezTo>
                  <a:cubicBezTo>
                    <a:pt x="156862" y="221781"/>
                    <a:pt x="164987" y="510877"/>
                    <a:pt x="193502" y="817077"/>
                  </a:cubicBezTo>
                  <a:cubicBezTo>
                    <a:pt x="222017" y="1123277"/>
                    <a:pt x="177763" y="1276381"/>
                    <a:pt x="193502" y="1486813"/>
                  </a:cubicBezTo>
                  <a:cubicBezTo>
                    <a:pt x="209241" y="1697245"/>
                    <a:pt x="226739" y="1832103"/>
                    <a:pt x="193502" y="2156549"/>
                  </a:cubicBezTo>
                  <a:cubicBezTo>
                    <a:pt x="160265" y="2480995"/>
                    <a:pt x="177427" y="2467817"/>
                    <a:pt x="193502" y="2752613"/>
                  </a:cubicBezTo>
                  <a:cubicBezTo>
                    <a:pt x="209577" y="3037409"/>
                    <a:pt x="200820" y="3072933"/>
                    <a:pt x="193502" y="3201336"/>
                  </a:cubicBezTo>
                  <a:cubicBezTo>
                    <a:pt x="186184" y="3329739"/>
                    <a:pt x="168513" y="3674069"/>
                    <a:pt x="193502" y="3871072"/>
                  </a:cubicBezTo>
                  <a:cubicBezTo>
                    <a:pt x="218491" y="4068075"/>
                    <a:pt x="210033" y="4274808"/>
                    <a:pt x="193502" y="4540808"/>
                  </a:cubicBezTo>
                  <a:cubicBezTo>
                    <a:pt x="176971" y="4806808"/>
                    <a:pt x="174017" y="4812598"/>
                    <a:pt x="193502" y="4989530"/>
                  </a:cubicBezTo>
                  <a:cubicBezTo>
                    <a:pt x="212987" y="5166462"/>
                    <a:pt x="201860" y="5329155"/>
                    <a:pt x="193502" y="5438253"/>
                  </a:cubicBezTo>
                  <a:cubicBezTo>
                    <a:pt x="185144" y="5547351"/>
                    <a:pt x="214193" y="5937343"/>
                    <a:pt x="193502" y="6255331"/>
                  </a:cubicBezTo>
                  <a:cubicBezTo>
                    <a:pt x="172811" y="6573319"/>
                    <a:pt x="163980" y="6880691"/>
                    <a:pt x="193502" y="7367092"/>
                  </a:cubicBezTo>
                  <a:cubicBezTo>
                    <a:pt x="109545" y="7363371"/>
                    <a:pt x="49934" y="7373566"/>
                    <a:pt x="0" y="7367092"/>
                  </a:cubicBezTo>
                  <a:cubicBezTo>
                    <a:pt x="12962" y="7234934"/>
                    <a:pt x="-10029" y="7057880"/>
                    <a:pt x="0" y="6918369"/>
                  </a:cubicBezTo>
                  <a:cubicBezTo>
                    <a:pt x="10029" y="6778858"/>
                    <a:pt x="-23748" y="6369533"/>
                    <a:pt x="0" y="6101292"/>
                  </a:cubicBezTo>
                  <a:cubicBezTo>
                    <a:pt x="23748" y="5833051"/>
                    <a:pt x="32850" y="5721223"/>
                    <a:pt x="0" y="5431556"/>
                  </a:cubicBezTo>
                  <a:cubicBezTo>
                    <a:pt x="-32850" y="5141889"/>
                    <a:pt x="18119" y="5147486"/>
                    <a:pt x="0" y="4982833"/>
                  </a:cubicBezTo>
                  <a:cubicBezTo>
                    <a:pt x="-18119" y="4818180"/>
                    <a:pt x="3729" y="4563437"/>
                    <a:pt x="0" y="4386768"/>
                  </a:cubicBezTo>
                  <a:cubicBezTo>
                    <a:pt x="-3729" y="4210100"/>
                    <a:pt x="12697" y="4126292"/>
                    <a:pt x="0" y="3938046"/>
                  </a:cubicBezTo>
                  <a:cubicBezTo>
                    <a:pt x="-12697" y="3749800"/>
                    <a:pt x="-12695" y="3713236"/>
                    <a:pt x="0" y="3489323"/>
                  </a:cubicBezTo>
                  <a:cubicBezTo>
                    <a:pt x="12695" y="3265410"/>
                    <a:pt x="16687" y="3181373"/>
                    <a:pt x="0" y="2966929"/>
                  </a:cubicBezTo>
                  <a:cubicBezTo>
                    <a:pt x="-16687" y="2752485"/>
                    <a:pt x="-16063" y="2423609"/>
                    <a:pt x="0" y="2223522"/>
                  </a:cubicBezTo>
                  <a:cubicBezTo>
                    <a:pt x="16063" y="2023435"/>
                    <a:pt x="13644" y="1872744"/>
                    <a:pt x="0" y="1627458"/>
                  </a:cubicBezTo>
                  <a:cubicBezTo>
                    <a:pt x="-13644" y="1382172"/>
                    <a:pt x="19424" y="1325212"/>
                    <a:pt x="0" y="1031393"/>
                  </a:cubicBezTo>
                  <a:cubicBezTo>
                    <a:pt x="-19424" y="737574"/>
                    <a:pt x="-34919" y="431096"/>
                    <a:pt x="0" y="0"/>
                  </a:cubicBezTo>
                  <a:close/>
                </a:path>
              </a:pathLst>
            </a:custGeom>
            <a:ln w="3175">
              <a:solidFill>
                <a:schemeClr val="tx1"/>
              </a:solidFill>
              <a:extLst>
                <a:ext uri="{C807C97D-BFC1-408E-A445-0C87EB9F89A2}">
                  <ask:lineSketchStyleProps xmlns:ask="http://schemas.microsoft.com/office/drawing/2018/sketchyshapes" sd="211675872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676DE50-8E44-4941-945B-874D18BD4073}"/>
                </a:ext>
              </a:extLst>
            </p:cNvPr>
            <p:cNvSpPr/>
            <p:nvPr/>
          </p:nvSpPr>
          <p:spPr>
            <a:xfrm>
              <a:off x="3915912" y="5780782"/>
              <a:ext cx="1551257" cy="1200329"/>
            </a:xfrm>
            <a:prstGeom prst="rect">
              <a:avLst/>
            </a:prstGeom>
            <a:noFill/>
          </p:spPr>
          <p:txBody>
            <a:bodyPr wrap="none" lIns="91440" tIns="45720" rIns="91440" bIns="45720">
              <a:spAutoFit/>
            </a:bodyPr>
            <a:lstStyle/>
            <a:p>
              <a:pPr algn="ctr"/>
              <a:r>
                <a:rPr lang="en-GB" sz="3600" b="1" cap="none" spc="0" dirty="0">
                  <a:ln w="6600">
                    <a:noFill/>
                    <a:prstDash val="solid"/>
                  </a:ln>
                  <a:effectLst>
                    <a:glow rad="101600">
                      <a:schemeClr val="bg1">
                        <a:alpha val="60000"/>
                      </a:schemeClr>
                    </a:glow>
                    <a:outerShdw dist="38100" dir="2700000" algn="tl" rotWithShape="0">
                      <a:schemeClr val="accent2"/>
                    </a:outerShdw>
                  </a:effectLst>
                  <a:latin typeface="Delivery Note DEMO" pitchFamily="2" charset="77"/>
                </a:rPr>
                <a:t>PREDICTED </a:t>
              </a:r>
            </a:p>
            <a:p>
              <a:pPr algn="ctr"/>
              <a:r>
                <a:rPr lang="en-GB" sz="3600" b="1" cap="none" spc="0" dirty="0">
                  <a:ln w="6600">
                    <a:noFill/>
                    <a:prstDash val="solid"/>
                  </a:ln>
                  <a:effectLst>
                    <a:glow rad="101600">
                      <a:schemeClr val="bg1">
                        <a:alpha val="60000"/>
                      </a:schemeClr>
                    </a:glow>
                    <a:outerShdw dist="38100" dir="2700000" algn="tl" rotWithShape="0">
                      <a:schemeClr val="accent2"/>
                    </a:outerShdw>
                  </a:effectLst>
                  <a:latin typeface="Delivery Note DEMO" pitchFamily="2" charset="77"/>
                </a:rPr>
                <a:t>LOW</a:t>
              </a:r>
            </a:p>
          </p:txBody>
        </p:sp>
        <p:sp>
          <p:nvSpPr>
            <p:cNvPr id="25" name="Rectangle 24">
              <a:extLst>
                <a:ext uri="{FF2B5EF4-FFF2-40B4-BE49-F238E27FC236}">
                  <a16:creationId xmlns:a16="http://schemas.microsoft.com/office/drawing/2014/main" id="{290CA835-B42D-DF45-80B8-02EBD0F83449}"/>
                </a:ext>
              </a:extLst>
            </p:cNvPr>
            <p:cNvSpPr/>
            <p:nvPr/>
          </p:nvSpPr>
          <p:spPr>
            <a:xfrm>
              <a:off x="1383680" y="3810724"/>
              <a:ext cx="1113895" cy="923330"/>
            </a:xfrm>
            <a:prstGeom prst="rect">
              <a:avLst/>
            </a:prstGeom>
            <a:noFill/>
          </p:spPr>
          <p:txBody>
            <a:bodyPr wrap="none" lIns="91440" tIns="45720" rIns="91440" bIns="45720">
              <a:spAutoFit/>
            </a:bodyPr>
            <a:lstStyle/>
            <a:p>
              <a:pPr algn="ctr"/>
              <a:r>
                <a:rPr lang="en-GB" sz="5400" b="1" cap="none" spc="0" dirty="0">
                  <a:ln w="6600">
                    <a:noFill/>
                    <a:prstDash val="solid"/>
                  </a:ln>
                  <a:effectLst>
                    <a:glow rad="228600">
                      <a:schemeClr val="bg1">
                        <a:alpha val="40000"/>
                      </a:schemeClr>
                    </a:glow>
                    <a:outerShdw dist="38100" dir="2700000" algn="tl" rotWithShape="0">
                      <a:schemeClr val="accent2"/>
                    </a:outerShdw>
                  </a:effectLst>
                  <a:latin typeface="Delivery Note DEMO" pitchFamily="2" charset="77"/>
                </a:rPr>
                <a:t>HIGH</a:t>
              </a:r>
            </a:p>
          </p:txBody>
        </p:sp>
        <p:sp>
          <p:nvSpPr>
            <p:cNvPr id="26" name="Rectangle 25">
              <a:extLst>
                <a:ext uri="{FF2B5EF4-FFF2-40B4-BE49-F238E27FC236}">
                  <a16:creationId xmlns:a16="http://schemas.microsoft.com/office/drawing/2014/main" id="{BCE34210-5D3F-404B-9C58-15D5A8785CEC}"/>
                </a:ext>
              </a:extLst>
            </p:cNvPr>
            <p:cNvSpPr/>
            <p:nvPr/>
          </p:nvSpPr>
          <p:spPr>
            <a:xfrm>
              <a:off x="1444707" y="1242904"/>
              <a:ext cx="948016" cy="830997"/>
            </a:xfrm>
            <a:prstGeom prst="rect">
              <a:avLst/>
            </a:prstGeom>
            <a:solidFill>
              <a:schemeClr val="bg1"/>
            </a:solidFill>
            <a:ln>
              <a:noFill/>
            </a:ln>
          </p:spPr>
          <p:txBody>
            <a:bodyPr wrap="none" lIns="91440" tIns="45720" rIns="91440" bIns="45720">
              <a:spAutoFit/>
            </a:bodyPr>
            <a:lstStyle/>
            <a:p>
              <a:pPr algn="ctr"/>
              <a:r>
                <a:rPr lang="en-GB" sz="4800" b="1" cap="none" spc="0" dirty="0">
                  <a:ln w="6600">
                    <a:noFill/>
                    <a:prstDash val="solid"/>
                  </a:ln>
                  <a:effectLst>
                    <a:glow rad="228600">
                      <a:schemeClr val="bg1">
                        <a:alpha val="40000"/>
                      </a:schemeClr>
                    </a:glow>
                    <a:outerShdw dist="38100" dir="2700000" algn="tl" rotWithShape="0">
                      <a:schemeClr val="accent2"/>
                    </a:outerShdw>
                  </a:effectLst>
                  <a:latin typeface="Delivery Note DEMO" pitchFamily="2" charset="77"/>
                </a:rPr>
                <a:t>LOW</a:t>
              </a:r>
            </a:p>
          </p:txBody>
        </p:sp>
        <p:sp>
          <p:nvSpPr>
            <p:cNvPr id="27" name="Rectangle 26">
              <a:extLst>
                <a:ext uri="{FF2B5EF4-FFF2-40B4-BE49-F238E27FC236}">
                  <a16:creationId xmlns:a16="http://schemas.microsoft.com/office/drawing/2014/main" id="{29076F06-4AA6-7648-B381-DFF4F2490ACF}"/>
                </a:ext>
              </a:extLst>
            </p:cNvPr>
            <p:cNvSpPr/>
            <p:nvPr/>
          </p:nvSpPr>
          <p:spPr>
            <a:xfrm>
              <a:off x="6882966" y="5780782"/>
              <a:ext cx="1551257" cy="1200329"/>
            </a:xfrm>
            <a:prstGeom prst="rect">
              <a:avLst/>
            </a:prstGeom>
            <a:noFill/>
          </p:spPr>
          <p:txBody>
            <a:bodyPr wrap="none" lIns="91440" tIns="45720" rIns="91440" bIns="45720">
              <a:spAutoFit/>
            </a:bodyPr>
            <a:lstStyle/>
            <a:p>
              <a:pPr algn="ctr"/>
              <a:r>
                <a:rPr lang="en-GB" sz="3600" b="1" cap="none" spc="0" dirty="0">
                  <a:ln w="6600">
                    <a:noFill/>
                    <a:prstDash val="solid"/>
                  </a:ln>
                  <a:effectLst>
                    <a:glow rad="101600">
                      <a:schemeClr val="bg1">
                        <a:alpha val="60000"/>
                      </a:schemeClr>
                    </a:glow>
                    <a:outerShdw dist="38100" dir="2700000" algn="tl" rotWithShape="0">
                      <a:schemeClr val="accent2"/>
                    </a:outerShdw>
                  </a:effectLst>
                  <a:latin typeface="Delivery Note DEMO" pitchFamily="2" charset="77"/>
                </a:rPr>
                <a:t>PREDICTED </a:t>
              </a:r>
            </a:p>
            <a:p>
              <a:pPr algn="ctr"/>
              <a:r>
                <a:rPr lang="en-GB" sz="3600" b="1" cap="none" spc="0" dirty="0">
                  <a:ln w="6600">
                    <a:noFill/>
                    <a:prstDash val="solid"/>
                  </a:ln>
                  <a:effectLst>
                    <a:glow rad="101600">
                      <a:schemeClr val="bg1">
                        <a:alpha val="60000"/>
                      </a:schemeClr>
                    </a:glow>
                    <a:outerShdw dist="38100" dir="2700000" algn="tl" rotWithShape="0">
                      <a:schemeClr val="accent2"/>
                    </a:outerShdw>
                  </a:effectLst>
                  <a:latin typeface="Delivery Note DEMO" pitchFamily="2" charset="77"/>
                </a:rPr>
                <a:t>HIGH</a:t>
              </a:r>
            </a:p>
          </p:txBody>
        </p:sp>
        <p:sp>
          <p:nvSpPr>
            <p:cNvPr id="29" name="TextBox 28">
              <a:extLst>
                <a:ext uri="{FF2B5EF4-FFF2-40B4-BE49-F238E27FC236}">
                  <a16:creationId xmlns:a16="http://schemas.microsoft.com/office/drawing/2014/main" id="{2FB7FA66-8082-8C4E-8108-9D4F95E84072}"/>
                </a:ext>
              </a:extLst>
            </p:cNvPr>
            <p:cNvSpPr txBox="1"/>
            <p:nvPr/>
          </p:nvSpPr>
          <p:spPr>
            <a:xfrm>
              <a:off x="3316722" y="1094955"/>
              <a:ext cx="2564628" cy="1186110"/>
            </a:xfrm>
            <a:prstGeom prst="rect">
              <a:avLst/>
            </a:prstGeom>
            <a:noFill/>
          </p:spPr>
          <p:txBody>
            <a:bodyPr wrap="none" rtlCol="0">
              <a:spAutoFit/>
            </a:bodyPr>
            <a:lstStyle/>
            <a:p>
              <a:pPr algn="ctr"/>
              <a:r>
                <a:rPr lang="en-US" sz="2800" dirty="0">
                  <a:solidFill>
                    <a:srgbClr val="00B0F0"/>
                  </a:solidFill>
                  <a:latin typeface="Gill Sans Ultra Bold" panose="020B0A02020104020203" pitchFamily="34" charset="77"/>
                </a:rPr>
                <a:t>TRUE </a:t>
              </a:r>
            </a:p>
            <a:p>
              <a:pPr algn="ctr"/>
              <a:r>
                <a:rPr lang="en-US" sz="2800" dirty="0">
                  <a:solidFill>
                    <a:srgbClr val="00B0F0"/>
                  </a:solidFill>
                  <a:latin typeface="Gill Sans Ultra Bold" panose="020B0A02020104020203" pitchFamily="34" charset="77"/>
                </a:rPr>
                <a:t>NEGATIVE</a:t>
              </a:r>
            </a:p>
          </p:txBody>
        </p:sp>
        <p:sp>
          <p:nvSpPr>
            <p:cNvPr id="30" name="TextBox 29">
              <a:extLst>
                <a:ext uri="{FF2B5EF4-FFF2-40B4-BE49-F238E27FC236}">
                  <a16:creationId xmlns:a16="http://schemas.microsoft.com/office/drawing/2014/main" id="{459C0411-1582-D046-B69E-2D835FB21B33}"/>
                </a:ext>
              </a:extLst>
            </p:cNvPr>
            <p:cNvSpPr txBox="1"/>
            <p:nvPr/>
          </p:nvSpPr>
          <p:spPr>
            <a:xfrm>
              <a:off x="6309658" y="3681603"/>
              <a:ext cx="2381089" cy="1186110"/>
            </a:xfrm>
            <a:prstGeom prst="rect">
              <a:avLst/>
            </a:prstGeom>
            <a:noFill/>
          </p:spPr>
          <p:txBody>
            <a:bodyPr wrap="none" rtlCol="0">
              <a:spAutoFit/>
            </a:bodyPr>
            <a:lstStyle/>
            <a:p>
              <a:pPr algn="ctr"/>
              <a:r>
                <a:rPr lang="en-US" sz="2800" dirty="0">
                  <a:solidFill>
                    <a:srgbClr val="00B0F0"/>
                  </a:solidFill>
                  <a:latin typeface="Gill Sans Ultra Bold" panose="020B0A02020104020203" pitchFamily="34" charset="77"/>
                </a:rPr>
                <a:t>TRUE</a:t>
              </a:r>
            </a:p>
            <a:p>
              <a:pPr algn="ctr"/>
              <a:r>
                <a:rPr lang="en-US" sz="2800" dirty="0">
                  <a:solidFill>
                    <a:srgbClr val="00B0F0"/>
                  </a:solidFill>
                  <a:latin typeface="Gill Sans Ultra Bold" panose="020B0A02020104020203" pitchFamily="34" charset="77"/>
                </a:rPr>
                <a:t>POSITIVE</a:t>
              </a:r>
            </a:p>
          </p:txBody>
        </p:sp>
        <p:sp>
          <p:nvSpPr>
            <p:cNvPr id="31" name="TextBox 30">
              <a:extLst>
                <a:ext uri="{FF2B5EF4-FFF2-40B4-BE49-F238E27FC236}">
                  <a16:creationId xmlns:a16="http://schemas.microsoft.com/office/drawing/2014/main" id="{B928E9AD-4B0D-D649-B1A6-4491CD5D5772}"/>
                </a:ext>
              </a:extLst>
            </p:cNvPr>
            <p:cNvSpPr txBox="1"/>
            <p:nvPr/>
          </p:nvSpPr>
          <p:spPr>
            <a:xfrm>
              <a:off x="6416755" y="1094955"/>
              <a:ext cx="2206053" cy="954107"/>
            </a:xfrm>
            <a:prstGeom prst="rect">
              <a:avLst/>
            </a:prstGeom>
            <a:noFill/>
          </p:spPr>
          <p:txBody>
            <a:bodyPr wrap="none" rtlCol="0">
              <a:spAutoFit/>
            </a:bodyPr>
            <a:lstStyle/>
            <a:p>
              <a:pPr algn="ctr"/>
              <a:r>
                <a:rPr lang="en-US" sz="2800" dirty="0">
                  <a:solidFill>
                    <a:srgbClr val="FF0000"/>
                  </a:solidFill>
                  <a:latin typeface="Gill Sans Ultra Bold" panose="020B0A02020104020203" pitchFamily="34" charset="77"/>
                </a:rPr>
                <a:t>FALSE </a:t>
              </a:r>
            </a:p>
            <a:p>
              <a:pPr algn="ctr"/>
              <a:r>
                <a:rPr lang="en-US" sz="2800" dirty="0">
                  <a:solidFill>
                    <a:srgbClr val="FF0000"/>
                  </a:solidFill>
                  <a:latin typeface="Gill Sans Ultra Bold" panose="020B0A02020104020203" pitchFamily="34" charset="77"/>
                </a:rPr>
                <a:t>POSITIVE</a:t>
              </a:r>
            </a:p>
          </p:txBody>
        </p:sp>
        <p:sp>
          <p:nvSpPr>
            <p:cNvPr id="32" name="TextBox 31">
              <a:extLst>
                <a:ext uri="{FF2B5EF4-FFF2-40B4-BE49-F238E27FC236}">
                  <a16:creationId xmlns:a16="http://schemas.microsoft.com/office/drawing/2014/main" id="{C1990904-D711-0F4C-974F-8B8D778F83C9}"/>
                </a:ext>
              </a:extLst>
            </p:cNvPr>
            <p:cNvSpPr txBox="1"/>
            <p:nvPr/>
          </p:nvSpPr>
          <p:spPr>
            <a:xfrm>
              <a:off x="3455865" y="3708493"/>
              <a:ext cx="2376101" cy="954107"/>
            </a:xfrm>
            <a:prstGeom prst="rect">
              <a:avLst/>
            </a:prstGeom>
            <a:noFill/>
          </p:spPr>
          <p:txBody>
            <a:bodyPr wrap="none" rtlCol="0">
              <a:spAutoFit/>
            </a:bodyPr>
            <a:lstStyle/>
            <a:p>
              <a:pPr algn="ctr"/>
              <a:r>
                <a:rPr lang="en-US" sz="2800" dirty="0">
                  <a:solidFill>
                    <a:srgbClr val="FF0000"/>
                  </a:solidFill>
                  <a:latin typeface="Gill Sans Ultra Bold" panose="020B0A02020104020203" pitchFamily="34" charset="77"/>
                </a:rPr>
                <a:t>FALSE</a:t>
              </a:r>
            </a:p>
            <a:p>
              <a:pPr algn="ctr"/>
              <a:r>
                <a:rPr lang="en-US" sz="2800" dirty="0">
                  <a:solidFill>
                    <a:srgbClr val="FF0000"/>
                  </a:solidFill>
                  <a:latin typeface="Gill Sans Ultra Bold" panose="020B0A02020104020203" pitchFamily="34" charset="77"/>
                </a:rPr>
                <a:t>NEGATIVE</a:t>
              </a:r>
            </a:p>
          </p:txBody>
        </p:sp>
      </p:grpSp>
      <p:sp>
        <p:nvSpPr>
          <p:cNvPr id="34" name="Title 1">
            <a:extLst>
              <a:ext uri="{FF2B5EF4-FFF2-40B4-BE49-F238E27FC236}">
                <a16:creationId xmlns:a16="http://schemas.microsoft.com/office/drawing/2014/main" id="{23D20834-6AA1-BE49-8F6E-6BCB479C3F9A}"/>
              </a:ext>
            </a:extLst>
          </p:cNvPr>
          <p:cNvSpPr txBox="1">
            <a:spLocks/>
          </p:cNvSpPr>
          <p:nvPr/>
        </p:nvSpPr>
        <p:spPr>
          <a:xfrm>
            <a:off x="3098497" y="24110"/>
            <a:ext cx="5746708" cy="767276"/>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i="1" dirty="0">
                <a:latin typeface="Gill Sans" panose="020B0502020104020203" pitchFamily="34" charset="-79"/>
                <a:cs typeface="Gill Sans" panose="020B0502020104020203" pitchFamily="34" charset="-79"/>
              </a:rPr>
              <a:t>Specificity</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FED6EC-DF54-2E41-9519-C8025AD5216D}"/>
                  </a:ext>
                </a:extLst>
              </p:cNvPr>
              <p:cNvSpPr txBox="1"/>
              <p:nvPr/>
            </p:nvSpPr>
            <p:spPr>
              <a:xfrm>
                <a:off x="9448218" y="2789562"/>
                <a:ext cx="2272545" cy="1278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400" i="1" smtClean="0">
                              <a:latin typeface="Cambria Math" panose="02040503050406030204" pitchFamily="18" charset="0"/>
                            </a:rPr>
                          </m:ctrlPr>
                        </m:fPr>
                        <m:num>
                          <m:r>
                            <a:rPr lang="en-US" sz="4400" b="0" i="1" smtClean="0">
                              <a:solidFill>
                                <a:srgbClr val="00B0F0"/>
                              </a:solidFill>
                              <a:latin typeface="Cambria Math" panose="02040503050406030204" pitchFamily="18" charset="0"/>
                            </a:rPr>
                            <m:t>𝑇𝑁</m:t>
                          </m:r>
                        </m:num>
                        <m:den>
                          <m:r>
                            <a:rPr lang="en-US" sz="4400" b="0" i="1" smtClean="0">
                              <a:solidFill>
                                <a:srgbClr val="00B0F0"/>
                              </a:solidFill>
                              <a:latin typeface="Cambria Math" panose="02040503050406030204" pitchFamily="18" charset="0"/>
                            </a:rPr>
                            <m:t>𝑇𝑁</m:t>
                          </m:r>
                          <m:r>
                            <a:rPr lang="en-US" sz="4400" b="0" i="1" smtClean="0">
                              <a:latin typeface="Cambria Math" panose="02040503050406030204" pitchFamily="18" charset="0"/>
                            </a:rPr>
                            <m:t>+</m:t>
                          </m:r>
                          <m:r>
                            <a:rPr lang="en-US" sz="4400" b="0" i="1" smtClean="0">
                              <a:solidFill>
                                <a:srgbClr val="FF0000"/>
                              </a:solidFill>
                              <a:latin typeface="Cambria Math" panose="02040503050406030204" pitchFamily="18" charset="0"/>
                            </a:rPr>
                            <m:t>𝐹𝑃</m:t>
                          </m:r>
                        </m:den>
                      </m:f>
                    </m:oMath>
                  </m:oMathPara>
                </a14:m>
                <a:endParaRPr lang="en-US" dirty="0"/>
              </a:p>
            </p:txBody>
          </p:sp>
        </mc:Choice>
        <mc:Fallback xmlns="">
          <p:sp>
            <p:nvSpPr>
              <p:cNvPr id="17" name="TextBox 16">
                <a:extLst>
                  <a:ext uri="{FF2B5EF4-FFF2-40B4-BE49-F238E27FC236}">
                    <a16:creationId xmlns:a16="http://schemas.microsoft.com/office/drawing/2014/main" id="{47FED6EC-DF54-2E41-9519-C8025AD5216D}"/>
                  </a:ext>
                </a:extLst>
              </p:cNvPr>
              <p:cNvSpPr txBox="1">
                <a:spLocks noRot="1" noChangeAspect="1" noMove="1" noResize="1" noEditPoints="1" noAdjustHandles="1" noChangeArrowheads="1" noChangeShapeType="1" noTextEdit="1"/>
              </p:cNvSpPr>
              <p:nvPr/>
            </p:nvSpPr>
            <p:spPr>
              <a:xfrm>
                <a:off x="9448218" y="2789562"/>
                <a:ext cx="2272545" cy="1278876"/>
              </a:xfrm>
              <a:prstGeom prst="rect">
                <a:avLst/>
              </a:prstGeom>
              <a:blipFill>
                <a:blip r:embed="rId2"/>
                <a:stretch>
                  <a:fillRect l="-5556" t="-980" r="-4444" b="-12745"/>
                </a:stretch>
              </a:blipFill>
            </p:spPr>
            <p:txBody>
              <a:bodyPr/>
              <a:lstStyle/>
              <a:p>
                <a:r>
                  <a:rPr lang="en-US">
                    <a:noFill/>
                  </a:rPr>
                  <a:t> </a:t>
                </a:r>
              </a:p>
            </p:txBody>
          </p:sp>
        </mc:Fallback>
      </mc:AlternateContent>
    </p:spTree>
    <p:extLst>
      <p:ext uri="{BB962C8B-B14F-4D97-AF65-F5344CB8AC3E}">
        <p14:creationId xmlns:p14="http://schemas.microsoft.com/office/powerpoint/2010/main" val="2580711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34">
            <a:extLst>
              <a:ext uri="{FF2B5EF4-FFF2-40B4-BE49-F238E27FC236}">
                <a16:creationId xmlns:a16="http://schemas.microsoft.com/office/drawing/2014/main" id="{7188C604-ACA2-AC4B-8DE1-555194AC806E}"/>
              </a:ext>
            </a:extLst>
          </p:cNvPr>
          <p:cNvSpPr/>
          <p:nvPr/>
        </p:nvSpPr>
        <p:spPr>
          <a:xfrm flipV="1">
            <a:off x="5894322" y="1321672"/>
            <a:ext cx="2412333" cy="3920885"/>
          </a:xfrm>
          <a:custGeom>
            <a:avLst/>
            <a:gdLst>
              <a:gd name="connsiteX0" fmla="*/ 0 w 2412333"/>
              <a:gd name="connsiteY0" fmla="*/ 402064 h 3920885"/>
              <a:gd name="connsiteX1" fmla="*/ 402064 w 2412333"/>
              <a:gd name="connsiteY1" fmla="*/ 0 h 3920885"/>
              <a:gd name="connsiteX2" fmla="*/ 922050 w 2412333"/>
              <a:gd name="connsiteY2" fmla="*/ 0 h 3920885"/>
              <a:gd name="connsiteX3" fmla="*/ 1490283 w 2412333"/>
              <a:gd name="connsiteY3" fmla="*/ 0 h 3920885"/>
              <a:gd name="connsiteX4" fmla="*/ 2010269 w 2412333"/>
              <a:gd name="connsiteY4" fmla="*/ 0 h 3920885"/>
              <a:gd name="connsiteX5" fmla="*/ 2412333 w 2412333"/>
              <a:gd name="connsiteY5" fmla="*/ 402064 h 3920885"/>
              <a:gd name="connsiteX6" fmla="*/ 2412333 w 2412333"/>
              <a:gd name="connsiteY6" fmla="*/ 1025415 h 3920885"/>
              <a:gd name="connsiteX7" fmla="*/ 2412333 w 2412333"/>
              <a:gd name="connsiteY7" fmla="*/ 1617599 h 3920885"/>
              <a:gd name="connsiteX8" fmla="*/ 2412333 w 2412333"/>
              <a:gd name="connsiteY8" fmla="*/ 2178615 h 3920885"/>
              <a:gd name="connsiteX9" fmla="*/ 2412333 w 2412333"/>
              <a:gd name="connsiteY9" fmla="*/ 2708464 h 3920885"/>
              <a:gd name="connsiteX10" fmla="*/ 2412333 w 2412333"/>
              <a:gd name="connsiteY10" fmla="*/ 3518821 h 3920885"/>
              <a:gd name="connsiteX11" fmla="*/ 2010269 w 2412333"/>
              <a:gd name="connsiteY11" fmla="*/ 3920885 h 3920885"/>
              <a:gd name="connsiteX12" fmla="*/ 1522447 w 2412333"/>
              <a:gd name="connsiteY12" fmla="*/ 3920885 h 3920885"/>
              <a:gd name="connsiteX13" fmla="*/ 970296 w 2412333"/>
              <a:gd name="connsiteY13" fmla="*/ 3920885 h 3920885"/>
              <a:gd name="connsiteX14" fmla="*/ 402064 w 2412333"/>
              <a:gd name="connsiteY14" fmla="*/ 3920885 h 3920885"/>
              <a:gd name="connsiteX15" fmla="*/ 0 w 2412333"/>
              <a:gd name="connsiteY15" fmla="*/ 3518821 h 3920885"/>
              <a:gd name="connsiteX16" fmla="*/ 0 w 2412333"/>
              <a:gd name="connsiteY16" fmla="*/ 2988972 h 3920885"/>
              <a:gd name="connsiteX17" fmla="*/ 0 w 2412333"/>
              <a:gd name="connsiteY17" fmla="*/ 2365621 h 3920885"/>
              <a:gd name="connsiteX18" fmla="*/ 0 w 2412333"/>
              <a:gd name="connsiteY18" fmla="*/ 1742270 h 3920885"/>
              <a:gd name="connsiteX19" fmla="*/ 0 w 2412333"/>
              <a:gd name="connsiteY19" fmla="*/ 1087751 h 3920885"/>
              <a:gd name="connsiteX20" fmla="*/ 0 w 2412333"/>
              <a:gd name="connsiteY20" fmla="*/ 402064 h 39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12333" h="3920885" fill="none" extrusionOk="0">
                <a:moveTo>
                  <a:pt x="0" y="402064"/>
                </a:moveTo>
                <a:cubicBezTo>
                  <a:pt x="13093" y="147585"/>
                  <a:pt x="194205" y="-22637"/>
                  <a:pt x="402064" y="0"/>
                </a:cubicBezTo>
                <a:cubicBezTo>
                  <a:pt x="536002" y="-9861"/>
                  <a:pt x="786455" y="25338"/>
                  <a:pt x="922050" y="0"/>
                </a:cubicBezTo>
                <a:cubicBezTo>
                  <a:pt x="1057645" y="-25338"/>
                  <a:pt x="1207800" y="-3717"/>
                  <a:pt x="1490283" y="0"/>
                </a:cubicBezTo>
                <a:cubicBezTo>
                  <a:pt x="1772766" y="3717"/>
                  <a:pt x="1872732" y="-6256"/>
                  <a:pt x="2010269" y="0"/>
                </a:cubicBezTo>
                <a:cubicBezTo>
                  <a:pt x="2265016" y="28957"/>
                  <a:pt x="2412974" y="127834"/>
                  <a:pt x="2412333" y="402064"/>
                </a:cubicBezTo>
                <a:cubicBezTo>
                  <a:pt x="2410612" y="658119"/>
                  <a:pt x="2432876" y="863821"/>
                  <a:pt x="2412333" y="1025415"/>
                </a:cubicBezTo>
                <a:cubicBezTo>
                  <a:pt x="2391790" y="1187009"/>
                  <a:pt x="2417453" y="1411585"/>
                  <a:pt x="2412333" y="1617599"/>
                </a:cubicBezTo>
                <a:cubicBezTo>
                  <a:pt x="2407213" y="1823613"/>
                  <a:pt x="2420677" y="2054863"/>
                  <a:pt x="2412333" y="2178615"/>
                </a:cubicBezTo>
                <a:cubicBezTo>
                  <a:pt x="2403989" y="2302367"/>
                  <a:pt x="2423982" y="2459131"/>
                  <a:pt x="2412333" y="2708464"/>
                </a:cubicBezTo>
                <a:cubicBezTo>
                  <a:pt x="2400684" y="2957797"/>
                  <a:pt x="2413609" y="3262234"/>
                  <a:pt x="2412333" y="3518821"/>
                </a:cubicBezTo>
                <a:cubicBezTo>
                  <a:pt x="2427087" y="3755794"/>
                  <a:pt x="2252491" y="3925459"/>
                  <a:pt x="2010269" y="3920885"/>
                </a:cubicBezTo>
                <a:cubicBezTo>
                  <a:pt x="1855065" y="3937689"/>
                  <a:pt x="1728684" y="3927027"/>
                  <a:pt x="1522447" y="3920885"/>
                </a:cubicBezTo>
                <a:cubicBezTo>
                  <a:pt x="1316210" y="3914743"/>
                  <a:pt x="1186424" y="3905874"/>
                  <a:pt x="970296" y="3920885"/>
                </a:cubicBezTo>
                <a:cubicBezTo>
                  <a:pt x="754168" y="3935896"/>
                  <a:pt x="580458" y="3912788"/>
                  <a:pt x="402064" y="3920885"/>
                </a:cubicBezTo>
                <a:cubicBezTo>
                  <a:pt x="217420" y="3896447"/>
                  <a:pt x="-10643" y="3726872"/>
                  <a:pt x="0" y="3518821"/>
                </a:cubicBezTo>
                <a:cubicBezTo>
                  <a:pt x="12623" y="3393796"/>
                  <a:pt x="-5287" y="3228221"/>
                  <a:pt x="0" y="2988972"/>
                </a:cubicBezTo>
                <a:cubicBezTo>
                  <a:pt x="5287" y="2749723"/>
                  <a:pt x="-30069" y="2547238"/>
                  <a:pt x="0" y="2365621"/>
                </a:cubicBezTo>
                <a:cubicBezTo>
                  <a:pt x="30069" y="2184004"/>
                  <a:pt x="19603" y="1998330"/>
                  <a:pt x="0" y="1742270"/>
                </a:cubicBezTo>
                <a:cubicBezTo>
                  <a:pt x="-19603" y="1486210"/>
                  <a:pt x="31239" y="1242460"/>
                  <a:pt x="0" y="1087751"/>
                </a:cubicBezTo>
                <a:cubicBezTo>
                  <a:pt x="-31239" y="933042"/>
                  <a:pt x="31959" y="704594"/>
                  <a:pt x="0" y="402064"/>
                </a:cubicBezTo>
                <a:close/>
              </a:path>
              <a:path w="2412333" h="3920885" stroke="0" extrusionOk="0">
                <a:moveTo>
                  <a:pt x="0" y="402064"/>
                </a:moveTo>
                <a:cubicBezTo>
                  <a:pt x="32050" y="147706"/>
                  <a:pt x="205040" y="-29552"/>
                  <a:pt x="402064" y="0"/>
                </a:cubicBezTo>
                <a:cubicBezTo>
                  <a:pt x="624780" y="19777"/>
                  <a:pt x="668541" y="10678"/>
                  <a:pt x="889886" y="0"/>
                </a:cubicBezTo>
                <a:cubicBezTo>
                  <a:pt x="1111231" y="-10678"/>
                  <a:pt x="1280092" y="19844"/>
                  <a:pt x="1442037" y="0"/>
                </a:cubicBezTo>
                <a:cubicBezTo>
                  <a:pt x="1603982" y="-19844"/>
                  <a:pt x="1739761" y="-12576"/>
                  <a:pt x="2010269" y="0"/>
                </a:cubicBezTo>
                <a:cubicBezTo>
                  <a:pt x="2253405" y="1135"/>
                  <a:pt x="2420369" y="176528"/>
                  <a:pt x="2412333" y="402064"/>
                </a:cubicBezTo>
                <a:cubicBezTo>
                  <a:pt x="2396761" y="616135"/>
                  <a:pt x="2414047" y="827093"/>
                  <a:pt x="2412333" y="963080"/>
                </a:cubicBezTo>
                <a:cubicBezTo>
                  <a:pt x="2410619" y="1099067"/>
                  <a:pt x="2389911" y="1396330"/>
                  <a:pt x="2412333" y="1524097"/>
                </a:cubicBezTo>
                <a:cubicBezTo>
                  <a:pt x="2434755" y="1651864"/>
                  <a:pt x="2397590" y="1994314"/>
                  <a:pt x="2412333" y="2209783"/>
                </a:cubicBezTo>
                <a:cubicBezTo>
                  <a:pt x="2427076" y="2425252"/>
                  <a:pt x="2438560" y="2567097"/>
                  <a:pt x="2412333" y="2770799"/>
                </a:cubicBezTo>
                <a:cubicBezTo>
                  <a:pt x="2386106" y="2974501"/>
                  <a:pt x="2387494" y="3206760"/>
                  <a:pt x="2412333" y="3518821"/>
                </a:cubicBezTo>
                <a:cubicBezTo>
                  <a:pt x="2406207" y="3690968"/>
                  <a:pt x="2205529" y="3956870"/>
                  <a:pt x="2010269" y="3920885"/>
                </a:cubicBezTo>
                <a:cubicBezTo>
                  <a:pt x="1795448" y="3925384"/>
                  <a:pt x="1693716" y="3905570"/>
                  <a:pt x="1474201" y="3920885"/>
                </a:cubicBezTo>
                <a:cubicBezTo>
                  <a:pt x="1254686" y="3936200"/>
                  <a:pt x="1085756" y="3903349"/>
                  <a:pt x="970296" y="3920885"/>
                </a:cubicBezTo>
                <a:cubicBezTo>
                  <a:pt x="854837" y="3938421"/>
                  <a:pt x="538617" y="3933809"/>
                  <a:pt x="402064" y="3920885"/>
                </a:cubicBezTo>
                <a:cubicBezTo>
                  <a:pt x="189532" y="3931265"/>
                  <a:pt x="20715" y="3716486"/>
                  <a:pt x="0" y="3518821"/>
                </a:cubicBezTo>
                <a:cubicBezTo>
                  <a:pt x="24006" y="3352125"/>
                  <a:pt x="29415" y="3002682"/>
                  <a:pt x="0" y="2864302"/>
                </a:cubicBezTo>
                <a:cubicBezTo>
                  <a:pt x="-29415" y="2725922"/>
                  <a:pt x="7057" y="2534461"/>
                  <a:pt x="0" y="2240951"/>
                </a:cubicBezTo>
                <a:cubicBezTo>
                  <a:pt x="-7057" y="1947441"/>
                  <a:pt x="15857" y="1890849"/>
                  <a:pt x="0" y="1555264"/>
                </a:cubicBezTo>
                <a:cubicBezTo>
                  <a:pt x="-15857" y="1219679"/>
                  <a:pt x="27142" y="635082"/>
                  <a:pt x="0" y="402064"/>
                </a:cubicBezTo>
                <a:close/>
              </a:path>
            </a:pathLst>
          </a:custGeom>
          <a:solidFill>
            <a:schemeClr val="bg1"/>
          </a:solidFill>
          <a:ln w="76200">
            <a:solidFill>
              <a:srgbClr val="00B050"/>
            </a:solidFill>
            <a:prstDash val="solid"/>
            <a:extLst>
              <a:ext uri="{C807C97D-BFC1-408E-A445-0C87EB9F89A2}">
                <ask:lineSketchStyleProps xmlns:ask="http://schemas.microsoft.com/office/drawing/2018/sketchyshapes" sd="349930014">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A304776E-5EC5-C24F-B608-D13883C0C79F}"/>
              </a:ext>
            </a:extLst>
          </p:cNvPr>
          <p:cNvSpPr/>
          <p:nvPr/>
        </p:nvSpPr>
        <p:spPr>
          <a:xfrm>
            <a:off x="6007172" y="3575401"/>
            <a:ext cx="2206054" cy="1549346"/>
          </a:xfrm>
          <a:custGeom>
            <a:avLst/>
            <a:gdLst>
              <a:gd name="connsiteX0" fmla="*/ 0 w 2206054"/>
              <a:gd name="connsiteY0" fmla="*/ 258229 h 1549346"/>
              <a:gd name="connsiteX1" fmla="*/ 258229 w 2206054"/>
              <a:gd name="connsiteY1" fmla="*/ 0 h 1549346"/>
              <a:gd name="connsiteX2" fmla="*/ 821428 w 2206054"/>
              <a:gd name="connsiteY2" fmla="*/ 0 h 1549346"/>
              <a:gd name="connsiteX3" fmla="*/ 1418418 w 2206054"/>
              <a:gd name="connsiteY3" fmla="*/ 0 h 1549346"/>
              <a:gd name="connsiteX4" fmla="*/ 1947825 w 2206054"/>
              <a:gd name="connsiteY4" fmla="*/ 0 h 1549346"/>
              <a:gd name="connsiteX5" fmla="*/ 2206054 w 2206054"/>
              <a:gd name="connsiteY5" fmla="*/ 258229 h 1549346"/>
              <a:gd name="connsiteX6" fmla="*/ 2206054 w 2206054"/>
              <a:gd name="connsiteY6" fmla="*/ 764344 h 1549346"/>
              <a:gd name="connsiteX7" fmla="*/ 2206054 w 2206054"/>
              <a:gd name="connsiteY7" fmla="*/ 1291117 h 1549346"/>
              <a:gd name="connsiteX8" fmla="*/ 1947825 w 2206054"/>
              <a:gd name="connsiteY8" fmla="*/ 1549346 h 1549346"/>
              <a:gd name="connsiteX9" fmla="*/ 1418418 w 2206054"/>
              <a:gd name="connsiteY9" fmla="*/ 1549346 h 1549346"/>
              <a:gd name="connsiteX10" fmla="*/ 905907 w 2206054"/>
              <a:gd name="connsiteY10" fmla="*/ 1549346 h 1549346"/>
              <a:gd name="connsiteX11" fmla="*/ 258229 w 2206054"/>
              <a:gd name="connsiteY11" fmla="*/ 1549346 h 1549346"/>
              <a:gd name="connsiteX12" fmla="*/ 0 w 2206054"/>
              <a:gd name="connsiteY12" fmla="*/ 1291117 h 1549346"/>
              <a:gd name="connsiteX13" fmla="*/ 0 w 2206054"/>
              <a:gd name="connsiteY13" fmla="*/ 805660 h 1549346"/>
              <a:gd name="connsiteX14" fmla="*/ 0 w 2206054"/>
              <a:gd name="connsiteY14" fmla="*/ 258229 h 154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06054" h="1549346" fill="none" extrusionOk="0">
                <a:moveTo>
                  <a:pt x="0" y="258229"/>
                </a:moveTo>
                <a:cubicBezTo>
                  <a:pt x="-3034" y="109551"/>
                  <a:pt x="119953" y="3557"/>
                  <a:pt x="258229" y="0"/>
                </a:cubicBezTo>
                <a:cubicBezTo>
                  <a:pt x="420740" y="-8262"/>
                  <a:pt x="578948" y="8650"/>
                  <a:pt x="821428" y="0"/>
                </a:cubicBezTo>
                <a:cubicBezTo>
                  <a:pt x="1063908" y="-8650"/>
                  <a:pt x="1171358" y="8616"/>
                  <a:pt x="1418418" y="0"/>
                </a:cubicBezTo>
                <a:cubicBezTo>
                  <a:pt x="1665478" y="-8616"/>
                  <a:pt x="1723662" y="-21296"/>
                  <a:pt x="1947825" y="0"/>
                </a:cubicBezTo>
                <a:cubicBezTo>
                  <a:pt x="2094809" y="-10817"/>
                  <a:pt x="2214821" y="101632"/>
                  <a:pt x="2206054" y="258229"/>
                </a:cubicBezTo>
                <a:cubicBezTo>
                  <a:pt x="2209984" y="391789"/>
                  <a:pt x="2227821" y="660615"/>
                  <a:pt x="2206054" y="764344"/>
                </a:cubicBezTo>
                <a:cubicBezTo>
                  <a:pt x="2184287" y="868073"/>
                  <a:pt x="2182738" y="1164079"/>
                  <a:pt x="2206054" y="1291117"/>
                </a:cubicBezTo>
                <a:cubicBezTo>
                  <a:pt x="2200934" y="1432126"/>
                  <a:pt x="2070521" y="1547417"/>
                  <a:pt x="1947825" y="1549346"/>
                </a:cubicBezTo>
                <a:cubicBezTo>
                  <a:pt x="1820536" y="1543536"/>
                  <a:pt x="1667598" y="1539521"/>
                  <a:pt x="1418418" y="1549346"/>
                </a:cubicBezTo>
                <a:cubicBezTo>
                  <a:pt x="1169238" y="1559171"/>
                  <a:pt x="1079772" y="1541069"/>
                  <a:pt x="905907" y="1549346"/>
                </a:cubicBezTo>
                <a:cubicBezTo>
                  <a:pt x="732042" y="1557623"/>
                  <a:pt x="462900" y="1521892"/>
                  <a:pt x="258229" y="1549346"/>
                </a:cubicBezTo>
                <a:cubicBezTo>
                  <a:pt x="111459" y="1573175"/>
                  <a:pt x="-4673" y="1450328"/>
                  <a:pt x="0" y="1291117"/>
                </a:cubicBezTo>
                <a:cubicBezTo>
                  <a:pt x="-23976" y="1086909"/>
                  <a:pt x="2262" y="1039181"/>
                  <a:pt x="0" y="805660"/>
                </a:cubicBezTo>
                <a:cubicBezTo>
                  <a:pt x="-2262" y="572139"/>
                  <a:pt x="-20735" y="435899"/>
                  <a:pt x="0" y="258229"/>
                </a:cubicBezTo>
                <a:close/>
              </a:path>
              <a:path w="2206054" h="1549346" stroke="0" extrusionOk="0">
                <a:moveTo>
                  <a:pt x="0" y="258229"/>
                </a:moveTo>
                <a:cubicBezTo>
                  <a:pt x="8106" y="107443"/>
                  <a:pt x="137014" y="-25268"/>
                  <a:pt x="258229" y="0"/>
                </a:cubicBezTo>
                <a:cubicBezTo>
                  <a:pt x="428183" y="17171"/>
                  <a:pt x="518021" y="2768"/>
                  <a:pt x="770740" y="0"/>
                </a:cubicBezTo>
                <a:cubicBezTo>
                  <a:pt x="1023459" y="-2768"/>
                  <a:pt x="1096593" y="-10842"/>
                  <a:pt x="1350834" y="0"/>
                </a:cubicBezTo>
                <a:cubicBezTo>
                  <a:pt x="1605075" y="10842"/>
                  <a:pt x="1811689" y="17862"/>
                  <a:pt x="1947825" y="0"/>
                </a:cubicBezTo>
                <a:cubicBezTo>
                  <a:pt x="2118409" y="1506"/>
                  <a:pt x="2238357" y="101617"/>
                  <a:pt x="2206054" y="258229"/>
                </a:cubicBezTo>
                <a:cubicBezTo>
                  <a:pt x="2181414" y="425059"/>
                  <a:pt x="2189244" y="547874"/>
                  <a:pt x="2206054" y="754015"/>
                </a:cubicBezTo>
                <a:cubicBezTo>
                  <a:pt x="2222864" y="960156"/>
                  <a:pt x="2187635" y="1027561"/>
                  <a:pt x="2206054" y="1291117"/>
                </a:cubicBezTo>
                <a:cubicBezTo>
                  <a:pt x="2230193" y="1444599"/>
                  <a:pt x="2106981" y="1524636"/>
                  <a:pt x="1947825" y="1549346"/>
                </a:cubicBezTo>
                <a:cubicBezTo>
                  <a:pt x="1697673" y="1536241"/>
                  <a:pt x="1613969" y="1541858"/>
                  <a:pt x="1401522" y="1549346"/>
                </a:cubicBezTo>
                <a:cubicBezTo>
                  <a:pt x="1189075" y="1556834"/>
                  <a:pt x="951111" y="1573185"/>
                  <a:pt x="838324" y="1549346"/>
                </a:cubicBezTo>
                <a:cubicBezTo>
                  <a:pt x="725537" y="1525507"/>
                  <a:pt x="452255" y="1532676"/>
                  <a:pt x="258229" y="1549346"/>
                </a:cubicBezTo>
                <a:cubicBezTo>
                  <a:pt x="125384" y="1519626"/>
                  <a:pt x="20907" y="1437990"/>
                  <a:pt x="0" y="1291117"/>
                </a:cubicBezTo>
                <a:cubicBezTo>
                  <a:pt x="12794" y="1144293"/>
                  <a:pt x="18495" y="985123"/>
                  <a:pt x="0" y="774673"/>
                </a:cubicBezTo>
                <a:cubicBezTo>
                  <a:pt x="-18495" y="564223"/>
                  <a:pt x="-11039" y="377715"/>
                  <a:pt x="0" y="258229"/>
                </a:cubicBezTo>
                <a:close/>
              </a:path>
            </a:pathLst>
          </a:custGeom>
          <a:solidFill>
            <a:schemeClr val="bg1"/>
          </a:solidFill>
          <a:ln w="76200">
            <a:solidFill>
              <a:srgbClr val="00B0F0"/>
            </a:solidFill>
            <a:prstDash val="solid"/>
            <a:extLst>
              <a:ext uri="{C807C97D-BFC1-408E-A445-0C87EB9F89A2}">
                <ask:lineSketchStyleProps xmlns:ask="http://schemas.microsoft.com/office/drawing/2018/sketchyshapes" sd="349930014">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197471BA-A07E-5643-8199-556A6C3FB472}"/>
              </a:ext>
            </a:extLst>
          </p:cNvPr>
          <p:cNvGrpSpPr/>
          <p:nvPr/>
        </p:nvGrpSpPr>
        <p:grpSpPr>
          <a:xfrm>
            <a:off x="1407987" y="791386"/>
            <a:ext cx="7760396" cy="5737527"/>
            <a:chOff x="1383680" y="-151566"/>
            <a:chExt cx="8376134" cy="7132677"/>
          </a:xfrm>
        </p:grpSpPr>
        <p:sp>
          <p:nvSpPr>
            <p:cNvPr id="7" name="Frame 6">
              <a:extLst>
                <a:ext uri="{FF2B5EF4-FFF2-40B4-BE49-F238E27FC236}">
                  <a16:creationId xmlns:a16="http://schemas.microsoft.com/office/drawing/2014/main" id="{7A83B4D2-75BD-A746-9F9D-83E6A8D19B57}"/>
                </a:ext>
              </a:extLst>
            </p:cNvPr>
            <p:cNvSpPr/>
            <p:nvPr/>
          </p:nvSpPr>
          <p:spPr>
            <a:xfrm>
              <a:off x="3061854" y="189513"/>
              <a:ext cx="6068291" cy="5557652"/>
            </a:xfrm>
            <a:custGeom>
              <a:avLst/>
              <a:gdLst>
                <a:gd name="connsiteX0" fmla="*/ 0 w 6068291"/>
                <a:gd name="connsiteY0" fmla="*/ 0 h 5557652"/>
                <a:gd name="connsiteX1" fmla="*/ 492206 w 6068291"/>
                <a:gd name="connsiteY1" fmla="*/ 0 h 5557652"/>
                <a:gd name="connsiteX2" fmla="*/ 1227143 w 6068291"/>
                <a:gd name="connsiteY2" fmla="*/ 0 h 5557652"/>
                <a:gd name="connsiteX3" fmla="*/ 1901398 w 6068291"/>
                <a:gd name="connsiteY3" fmla="*/ 0 h 5557652"/>
                <a:gd name="connsiteX4" fmla="*/ 2697018 w 6068291"/>
                <a:gd name="connsiteY4" fmla="*/ 0 h 5557652"/>
                <a:gd name="connsiteX5" fmla="*/ 3492639 w 6068291"/>
                <a:gd name="connsiteY5" fmla="*/ 0 h 5557652"/>
                <a:gd name="connsiteX6" fmla="*/ 4288259 w 6068291"/>
                <a:gd name="connsiteY6" fmla="*/ 0 h 5557652"/>
                <a:gd name="connsiteX7" fmla="*/ 5083879 w 6068291"/>
                <a:gd name="connsiteY7" fmla="*/ 0 h 5557652"/>
                <a:gd name="connsiteX8" fmla="*/ 6068291 w 6068291"/>
                <a:gd name="connsiteY8" fmla="*/ 0 h 5557652"/>
                <a:gd name="connsiteX9" fmla="*/ 6068291 w 6068291"/>
                <a:gd name="connsiteY9" fmla="*/ 694707 h 5557652"/>
                <a:gd name="connsiteX10" fmla="*/ 6068291 w 6068291"/>
                <a:gd name="connsiteY10" fmla="*/ 1389413 h 5557652"/>
                <a:gd name="connsiteX11" fmla="*/ 6068291 w 6068291"/>
                <a:gd name="connsiteY11" fmla="*/ 2084120 h 5557652"/>
                <a:gd name="connsiteX12" fmla="*/ 6068291 w 6068291"/>
                <a:gd name="connsiteY12" fmla="*/ 2889979 h 5557652"/>
                <a:gd name="connsiteX13" fmla="*/ 6068291 w 6068291"/>
                <a:gd name="connsiteY13" fmla="*/ 3584686 h 5557652"/>
                <a:gd name="connsiteX14" fmla="*/ 6068291 w 6068291"/>
                <a:gd name="connsiteY14" fmla="*/ 4334969 h 5557652"/>
                <a:gd name="connsiteX15" fmla="*/ 6068291 w 6068291"/>
                <a:gd name="connsiteY15" fmla="*/ 5557652 h 5557652"/>
                <a:gd name="connsiteX16" fmla="*/ 5576085 w 6068291"/>
                <a:gd name="connsiteY16" fmla="*/ 5557652 h 5557652"/>
                <a:gd name="connsiteX17" fmla="*/ 4962514 w 6068291"/>
                <a:gd name="connsiteY17" fmla="*/ 5557652 h 5557652"/>
                <a:gd name="connsiteX18" fmla="*/ 4166893 w 6068291"/>
                <a:gd name="connsiteY18" fmla="*/ 5557652 h 5557652"/>
                <a:gd name="connsiteX19" fmla="*/ 3674687 w 6068291"/>
                <a:gd name="connsiteY19" fmla="*/ 5557652 h 5557652"/>
                <a:gd name="connsiteX20" fmla="*/ 3121799 w 6068291"/>
                <a:gd name="connsiteY20" fmla="*/ 5557652 h 5557652"/>
                <a:gd name="connsiteX21" fmla="*/ 2568910 w 6068291"/>
                <a:gd name="connsiteY21" fmla="*/ 5557652 h 5557652"/>
                <a:gd name="connsiteX22" fmla="*/ 1894655 w 6068291"/>
                <a:gd name="connsiteY22" fmla="*/ 5557652 h 5557652"/>
                <a:gd name="connsiteX23" fmla="*/ 1220401 w 6068291"/>
                <a:gd name="connsiteY23" fmla="*/ 5557652 h 5557652"/>
                <a:gd name="connsiteX24" fmla="*/ 0 w 6068291"/>
                <a:gd name="connsiteY24" fmla="*/ 5557652 h 5557652"/>
                <a:gd name="connsiteX25" fmla="*/ 0 w 6068291"/>
                <a:gd name="connsiteY25" fmla="*/ 4862946 h 5557652"/>
                <a:gd name="connsiteX26" fmla="*/ 0 w 6068291"/>
                <a:gd name="connsiteY26" fmla="*/ 4223816 h 5557652"/>
                <a:gd name="connsiteX27" fmla="*/ 0 w 6068291"/>
                <a:gd name="connsiteY27" fmla="*/ 3473533 h 5557652"/>
                <a:gd name="connsiteX28" fmla="*/ 0 w 6068291"/>
                <a:gd name="connsiteY28" fmla="*/ 2945556 h 5557652"/>
                <a:gd name="connsiteX29" fmla="*/ 0 w 6068291"/>
                <a:gd name="connsiteY29" fmla="*/ 2362002 h 5557652"/>
                <a:gd name="connsiteX30" fmla="*/ 0 w 6068291"/>
                <a:gd name="connsiteY30" fmla="*/ 1722872 h 5557652"/>
                <a:gd name="connsiteX31" fmla="*/ 0 w 6068291"/>
                <a:gd name="connsiteY31" fmla="*/ 1028166 h 5557652"/>
                <a:gd name="connsiteX32" fmla="*/ 0 w 6068291"/>
                <a:gd name="connsiteY32" fmla="*/ 0 h 5557652"/>
                <a:gd name="connsiteX33" fmla="*/ 207801 w 6068291"/>
                <a:gd name="connsiteY33" fmla="*/ 207801 h 5557652"/>
                <a:gd name="connsiteX34" fmla="*/ 207801 w 6068291"/>
                <a:gd name="connsiteY34" fmla="*/ 747716 h 5557652"/>
                <a:gd name="connsiteX35" fmla="*/ 207801 w 6068291"/>
                <a:gd name="connsiteY35" fmla="*/ 1339052 h 5557652"/>
                <a:gd name="connsiteX36" fmla="*/ 207801 w 6068291"/>
                <a:gd name="connsiteY36" fmla="*/ 1827547 h 5557652"/>
                <a:gd name="connsiteX37" fmla="*/ 207801 w 6068291"/>
                <a:gd name="connsiteY37" fmla="*/ 2573144 h 5557652"/>
                <a:gd name="connsiteX38" fmla="*/ 207801 w 6068291"/>
                <a:gd name="connsiteY38" fmla="*/ 3267321 h 5557652"/>
                <a:gd name="connsiteX39" fmla="*/ 207801 w 6068291"/>
                <a:gd name="connsiteY39" fmla="*/ 3755816 h 5557652"/>
                <a:gd name="connsiteX40" fmla="*/ 207801 w 6068291"/>
                <a:gd name="connsiteY40" fmla="*/ 4449992 h 5557652"/>
                <a:gd name="connsiteX41" fmla="*/ 207801 w 6068291"/>
                <a:gd name="connsiteY41" fmla="*/ 5349851 h 5557652"/>
                <a:gd name="connsiteX42" fmla="*/ 779351 w 6068291"/>
                <a:gd name="connsiteY42" fmla="*/ 5349851 h 5557652"/>
                <a:gd name="connsiteX43" fmla="*/ 1237847 w 6068291"/>
                <a:gd name="connsiteY43" fmla="*/ 5349851 h 5557652"/>
                <a:gd name="connsiteX44" fmla="*/ 1696342 w 6068291"/>
                <a:gd name="connsiteY44" fmla="*/ 5349851 h 5557652"/>
                <a:gd name="connsiteX45" fmla="*/ 2437473 w 6068291"/>
                <a:gd name="connsiteY45" fmla="*/ 5349851 h 5557652"/>
                <a:gd name="connsiteX46" fmla="*/ 3065549 w 6068291"/>
                <a:gd name="connsiteY46" fmla="*/ 5349851 h 5557652"/>
                <a:gd name="connsiteX47" fmla="*/ 3693626 w 6068291"/>
                <a:gd name="connsiteY47" fmla="*/ 5349851 h 5557652"/>
                <a:gd name="connsiteX48" fmla="*/ 4434756 w 6068291"/>
                <a:gd name="connsiteY48" fmla="*/ 5349851 h 5557652"/>
                <a:gd name="connsiteX49" fmla="*/ 5062833 w 6068291"/>
                <a:gd name="connsiteY49" fmla="*/ 5349851 h 5557652"/>
                <a:gd name="connsiteX50" fmla="*/ 5860490 w 6068291"/>
                <a:gd name="connsiteY50" fmla="*/ 5349851 h 5557652"/>
                <a:gd name="connsiteX51" fmla="*/ 5860490 w 6068291"/>
                <a:gd name="connsiteY51" fmla="*/ 4758515 h 5557652"/>
                <a:gd name="connsiteX52" fmla="*/ 5860490 w 6068291"/>
                <a:gd name="connsiteY52" fmla="*/ 4167180 h 5557652"/>
                <a:gd name="connsiteX53" fmla="*/ 5860490 w 6068291"/>
                <a:gd name="connsiteY53" fmla="*/ 3421582 h 5557652"/>
                <a:gd name="connsiteX54" fmla="*/ 5860490 w 6068291"/>
                <a:gd name="connsiteY54" fmla="*/ 2675985 h 5557652"/>
                <a:gd name="connsiteX55" fmla="*/ 5860490 w 6068291"/>
                <a:gd name="connsiteY55" fmla="*/ 2187490 h 5557652"/>
                <a:gd name="connsiteX56" fmla="*/ 5860490 w 6068291"/>
                <a:gd name="connsiteY56" fmla="*/ 1698996 h 5557652"/>
                <a:gd name="connsiteX57" fmla="*/ 5860490 w 6068291"/>
                <a:gd name="connsiteY57" fmla="*/ 1107660 h 5557652"/>
                <a:gd name="connsiteX58" fmla="*/ 5860490 w 6068291"/>
                <a:gd name="connsiteY58" fmla="*/ 207801 h 5557652"/>
                <a:gd name="connsiteX59" fmla="*/ 5401994 w 6068291"/>
                <a:gd name="connsiteY59" fmla="*/ 207801 h 5557652"/>
                <a:gd name="connsiteX60" fmla="*/ 4660864 w 6068291"/>
                <a:gd name="connsiteY60" fmla="*/ 207801 h 5557652"/>
                <a:gd name="connsiteX61" fmla="*/ 3919733 w 6068291"/>
                <a:gd name="connsiteY61" fmla="*/ 207801 h 5557652"/>
                <a:gd name="connsiteX62" fmla="*/ 3178603 w 6068291"/>
                <a:gd name="connsiteY62" fmla="*/ 207801 h 5557652"/>
                <a:gd name="connsiteX63" fmla="*/ 2437473 w 6068291"/>
                <a:gd name="connsiteY63" fmla="*/ 207801 h 5557652"/>
                <a:gd name="connsiteX64" fmla="*/ 1752869 w 6068291"/>
                <a:gd name="connsiteY64" fmla="*/ 207801 h 5557652"/>
                <a:gd name="connsiteX65" fmla="*/ 1181320 w 6068291"/>
                <a:gd name="connsiteY65" fmla="*/ 207801 h 5557652"/>
                <a:gd name="connsiteX66" fmla="*/ 207801 w 6068291"/>
                <a:gd name="connsiteY66" fmla="*/ 207801 h 555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68291" h="5557652" fill="none" extrusionOk="0">
                  <a:moveTo>
                    <a:pt x="0" y="0"/>
                  </a:moveTo>
                  <a:cubicBezTo>
                    <a:pt x="211535" y="11960"/>
                    <a:pt x="334728" y="18334"/>
                    <a:pt x="492206" y="0"/>
                  </a:cubicBezTo>
                  <a:cubicBezTo>
                    <a:pt x="649684" y="-18334"/>
                    <a:pt x="902352" y="1891"/>
                    <a:pt x="1227143" y="0"/>
                  </a:cubicBezTo>
                  <a:cubicBezTo>
                    <a:pt x="1551934" y="-1891"/>
                    <a:pt x="1570124" y="-9113"/>
                    <a:pt x="1901398" y="0"/>
                  </a:cubicBezTo>
                  <a:cubicBezTo>
                    <a:pt x="2232672" y="9113"/>
                    <a:pt x="2497919" y="-27181"/>
                    <a:pt x="2697018" y="0"/>
                  </a:cubicBezTo>
                  <a:cubicBezTo>
                    <a:pt x="2896117" y="27181"/>
                    <a:pt x="3283480" y="-28387"/>
                    <a:pt x="3492639" y="0"/>
                  </a:cubicBezTo>
                  <a:cubicBezTo>
                    <a:pt x="3701798" y="28387"/>
                    <a:pt x="3915789" y="31257"/>
                    <a:pt x="4288259" y="0"/>
                  </a:cubicBezTo>
                  <a:cubicBezTo>
                    <a:pt x="4660729" y="-31257"/>
                    <a:pt x="4821982" y="36614"/>
                    <a:pt x="5083879" y="0"/>
                  </a:cubicBezTo>
                  <a:cubicBezTo>
                    <a:pt x="5345776" y="-36614"/>
                    <a:pt x="5734978" y="-28812"/>
                    <a:pt x="6068291" y="0"/>
                  </a:cubicBezTo>
                  <a:cubicBezTo>
                    <a:pt x="6094122" y="259091"/>
                    <a:pt x="6074909" y="431504"/>
                    <a:pt x="6068291" y="694707"/>
                  </a:cubicBezTo>
                  <a:cubicBezTo>
                    <a:pt x="6061673" y="957910"/>
                    <a:pt x="6097302" y="1205429"/>
                    <a:pt x="6068291" y="1389413"/>
                  </a:cubicBezTo>
                  <a:cubicBezTo>
                    <a:pt x="6039280" y="1573397"/>
                    <a:pt x="6087242" y="1863126"/>
                    <a:pt x="6068291" y="2084120"/>
                  </a:cubicBezTo>
                  <a:cubicBezTo>
                    <a:pt x="6049340" y="2305114"/>
                    <a:pt x="6041685" y="2719940"/>
                    <a:pt x="6068291" y="2889979"/>
                  </a:cubicBezTo>
                  <a:cubicBezTo>
                    <a:pt x="6094897" y="3060018"/>
                    <a:pt x="6038363" y="3337202"/>
                    <a:pt x="6068291" y="3584686"/>
                  </a:cubicBezTo>
                  <a:cubicBezTo>
                    <a:pt x="6098219" y="3832170"/>
                    <a:pt x="6047809" y="4002564"/>
                    <a:pt x="6068291" y="4334969"/>
                  </a:cubicBezTo>
                  <a:cubicBezTo>
                    <a:pt x="6088773" y="4667374"/>
                    <a:pt x="6063223" y="4956808"/>
                    <a:pt x="6068291" y="5557652"/>
                  </a:cubicBezTo>
                  <a:cubicBezTo>
                    <a:pt x="5868580" y="5581247"/>
                    <a:pt x="5710316" y="5570794"/>
                    <a:pt x="5576085" y="5557652"/>
                  </a:cubicBezTo>
                  <a:cubicBezTo>
                    <a:pt x="5441854" y="5544510"/>
                    <a:pt x="5086566" y="5545112"/>
                    <a:pt x="4962514" y="5557652"/>
                  </a:cubicBezTo>
                  <a:cubicBezTo>
                    <a:pt x="4838462" y="5570192"/>
                    <a:pt x="4494687" y="5561344"/>
                    <a:pt x="4166893" y="5557652"/>
                  </a:cubicBezTo>
                  <a:cubicBezTo>
                    <a:pt x="3839099" y="5553960"/>
                    <a:pt x="3887244" y="5557020"/>
                    <a:pt x="3674687" y="5557652"/>
                  </a:cubicBezTo>
                  <a:cubicBezTo>
                    <a:pt x="3462130" y="5558284"/>
                    <a:pt x="3371282" y="5567548"/>
                    <a:pt x="3121799" y="5557652"/>
                  </a:cubicBezTo>
                  <a:cubicBezTo>
                    <a:pt x="2872316" y="5547756"/>
                    <a:pt x="2705798" y="5554591"/>
                    <a:pt x="2568910" y="5557652"/>
                  </a:cubicBezTo>
                  <a:cubicBezTo>
                    <a:pt x="2432022" y="5560713"/>
                    <a:pt x="2049820" y="5524764"/>
                    <a:pt x="1894655" y="5557652"/>
                  </a:cubicBezTo>
                  <a:cubicBezTo>
                    <a:pt x="1739491" y="5590540"/>
                    <a:pt x="1522480" y="5590892"/>
                    <a:pt x="1220401" y="5557652"/>
                  </a:cubicBezTo>
                  <a:cubicBezTo>
                    <a:pt x="918322" y="5524412"/>
                    <a:pt x="294206" y="5561256"/>
                    <a:pt x="0" y="5557652"/>
                  </a:cubicBezTo>
                  <a:cubicBezTo>
                    <a:pt x="31559" y="5394718"/>
                    <a:pt x="-1848" y="5146760"/>
                    <a:pt x="0" y="4862946"/>
                  </a:cubicBezTo>
                  <a:cubicBezTo>
                    <a:pt x="1848" y="4579132"/>
                    <a:pt x="22529" y="4465389"/>
                    <a:pt x="0" y="4223816"/>
                  </a:cubicBezTo>
                  <a:cubicBezTo>
                    <a:pt x="-22529" y="3982243"/>
                    <a:pt x="-29520" y="3756245"/>
                    <a:pt x="0" y="3473533"/>
                  </a:cubicBezTo>
                  <a:cubicBezTo>
                    <a:pt x="29520" y="3190821"/>
                    <a:pt x="2219" y="3058029"/>
                    <a:pt x="0" y="2945556"/>
                  </a:cubicBezTo>
                  <a:cubicBezTo>
                    <a:pt x="-2219" y="2833083"/>
                    <a:pt x="-16217" y="2572911"/>
                    <a:pt x="0" y="2362002"/>
                  </a:cubicBezTo>
                  <a:cubicBezTo>
                    <a:pt x="16217" y="2151093"/>
                    <a:pt x="31283" y="1972903"/>
                    <a:pt x="0" y="1722872"/>
                  </a:cubicBezTo>
                  <a:cubicBezTo>
                    <a:pt x="-31283" y="1472841"/>
                    <a:pt x="23050" y="1202510"/>
                    <a:pt x="0" y="1028166"/>
                  </a:cubicBezTo>
                  <a:cubicBezTo>
                    <a:pt x="-23050" y="853822"/>
                    <a:pt x="46393" y="252688"/>
                    <a:pt x="0" y="0"/>
                  </a:cubicBezTo>
                  <a:close/>
                  <a:moveTo>
                    <a:pt x="207801" y="207801"/>
                  </a:moveTo>
                  <a:cubicBezTo>
                    <a:pt x="210322" y="325532"/>
                    <a:pt x="193662" y="514320"/>
                    <a:pt x="207801" y="747716"/>
                  </a:cubicBezTo>
                  <a:cubicBezTo>
                    <a:pt x="221940" y="981113"/>
                    <a:pt x="190672" y="1110411"/>
                    <a:pt x="207801" y="1339052"/>
                  </a:cubicBezTo>
                  <a:cubicBezTo>
                    <a:pt x="224930" y="1567693"/>
                    <a:pt x="220270" y="1654421"/>
                    <a:pt x="207801" y="1827547"/>
                  </a:cubicBezTo>
                  <a:cubicBezTo>
                    <a:pt x="195332" y="2000674"/>
                    <a:pt x="221237" y="2226676"/>
                    <a:pt x="207801" y="2573144"/>
                  </a:cubicBezTo>
                  <a:cubicBezTo>
                    <a:pt x="194365" y="2919612"/>
                    <a:pt x="214874" y="3121972"/>
                    <a:pt x="207801" y="3267321"/>
                  </a:cubicBezTo>
                  <a:cubicBezTo>
                    <a:pt x="200728" y="3412670"/>
                    <a:pt x="231175" y="3519798"/>
                    <a:pt x="207801" y="3755816"/>
                  </a:cubicBezTo>
                  <a:cubicBezTo>
                    <a:pt x="184427" y="3991835"/>
                    <a:pt x="187430" y="4268238"/>
                    <a:pt x="207801" y="4449992"/>
                  </a:cubicBezTo>
                  <a:cubicBezTo>
                    <a:pt x="228172" y="4631746"/>
                    <a:pt x="187704" y="5120986"/>
                    <a:pt x="207801" y="5349851"/>
                  </a:cubicBezTo>
                  <a:cubicBezTo>
                    <a:pt x="455368" y="5333555"/>
                    <a:pt x="619455" y="5335108"/>
                    <a:pt x="779351" y="5349851"/>
                  </a:cubicBezTo>
                  <a:cubicBezTo>
                    <a:pt x="939247" y="5364595"/>
                    <a:pt x="1112869" y="5335918"/>
                    <a:pt x="1237847" y="5349851"/>
                  </a:cubicBezTo>
                  <a:cubicBezTo>
                    <a:pt x="1362825" y="5363784"/>
                    <a:pt x="1534976" y="5357262"/>
                    <a:pt x="1696342" y="5349851"/>
                  </a:cubicBezTo>
                  <a:cubicBezTo>
                    <a:pt x="1857708" y="5342440"/>
                    <a:pt x="2263845" y="5379614"/>
                    <a:pt x="2437473" y="5349851"/>
                  </a:cubicBezTo>
                  <a:cubicBezTo>
                    <a:pt x="2611101" y="5320088"/>
                    <a:pt x="2788873" y="5326944"/>
                    <a:pt x="3065549" y="5349851"/>
                  </a:cubicBezTo>
                  <a:cubicBezTo>
                    <a:pt x="3342225" y="5372758"/>
                    <a:pt x="3505250" y="5359265"/>
                    <a:pt x="3693626" y="5349851"/>
                  </a:cubicBezTo>
                  <a:cubicBezTo>
                    <a:pt x="3882002" y="5340437"/>
                    <a:pt x="4228153" y="5370635"/>
                    <a:pt x="4434756" y="5349851"/>
                  </a:cubicBezTo>
                  <a:cubicBezTo>
                    <a:pt x="4641359" y="5329068"/>
                    <a:pt x="4835461" y="5357031"/>
                    <a:pt x="5062833" y="5349851"/>
                  </a:cubicBezTo>
                  <a:cubicBezTo>
                    <a:pt x="5290205" y="5342671"/>
                    <a:pt x="5675621" y="5376798"/>
                    <a:pt x="5860490" y="5349851"/>
                  </a:cubicBezTo>
                  <a:cubicBezTo>
                    <a:pt x="5850569" y="5068567"/>
                    <a:pt x="5863280" y="4968619"/>
                    <a:pt x="5860490" y="4758515"/>
                  </a:cubicBezTo>
                  <a:cubicBezTo>
                    <a:pt x="5857700" y="4548411"/>
                    <a:pt x="5846804" y="4286598"/>
                    <a:pt x="5860490" y="4167180"/>
                  </a:cubicBezTo>
                  <a:cubicBezTo>
                    <a:pt x="5874176" y="4047762"/>
                    <a:pt x="5880105" y="3757818"/>
                    <a:pt x="5860490" y="3421582"/>
                  </a:cubicBezTo>
                  <a:cubicBezTo>
                    <a:pt x="5840875" y="3085346"/>
                    <a:pt x="5877456" y="3024453"/>
                    <a:pt x="5860490" y="2675985"/>
                  </a:cubicBezTo>
                  <a:cubicBezTo>
                    <a:pt x="5843524" y="2327517"/>
                    <a:pt x="5841641" y="2382128"/>
                    <a:pt x="5860490" y="2187490"/>
                  </a:cubicBezTo>
                  <a:cubicBezTo>
                    <a:pt x="5879339" y="1992853"/>
                    <a:pt x="5861910" y="1888057"/>
                    <a:pt x="5860490" y="1698996"/>
                  </a:cubicBezTo>
                  <a:cubicBezTo>
                    <a:pt x="5859070" y="1509935"/>
                    <a:pt x="5865420" y="1310606"/>
                    <a:pt x="5860490" y="1107660"/>
                  </a:cubicBezTo>
                  <a:cubicBezTo>
                    <a:pt x="5855560" y="904714"/>
                    <a:pt x="5891014" y="513760"/>
                    <a:pt x="5860490" y="207801"/>
                  </a:cubicBezTo>
                  <a:cubicBezTo>
                    <a:pt x="5660255" y="210138"/>
                    <a:pt x="5602647" y="200563"/>
                    <a:pt x="5401994" y="207801"/>
                  </a:cubicBezTo>
                  <a:cubicBezTo>
                    <a:pt x="5201341" y="215039"/>
                    <a:pt x="4905289" y="176412"/>
                    <a:pt x="4660864" y="207801"/>
                  </a:cubicBezTo>
                  <a:cubicBezTo>
                    <a:pt x="4416439" y="239191"/>
                    <a:pt x="4091413" y="191850"/>
                    <a:pt x="3919733" y="207801"/>
                  </a:cubicBezTo>
                  <a:cubicBezTo>
                    <a:pt x="3748053" y="223752"/>
                    <a:pt x="3515544" y="236907"/>
                    <a:pt x="3178603" y="207801"/>
                  </a:cubicBezTo>
                  <a:cubicBezTo>
                    <a:pt x="2841662" y="178696"/>
                    <a:pt x="2668144" y="239654"/>
                    <a:pt x="2437473" y="207801"/>
                  </a:cubicBezTo>
                  <a:cubicBezTo>
                    <a:pt x="2206802" y="175949"/>
                    <a:pt x="1893782" y="212519"/>
                    <a:pt x="1752869" y="207801"/>
                  </a:cubicBezTo>
                  <a:cubicBezTo>
                    <a:pt x="1611956" y="203083"/>
                    <a:pt x="1321128" y="209112"/>
                    <a:pt x="1181320" y="207801"/>
                  </a:cubicBezTo>
                  <a:cubicBezTo>
                    <a:pt x="1041512" y="206490"/>
                    <a:pt x="583808" y="216263"/>
                    <a:pt x="207801" y="207801"/>
                  </a:cubicBezTo>
                  <a:close/>
                </a:path>
                <a:path w="6068291" h="5557652" stroke="0" extrusionOk="0">
                  <a:moveTo>
                    <a:pt x="0" y="0"/>
                  </a:moveTo>
                  <a:cubicBezTo>
                    <a:pt x="151537" y="-18063"/>
                    <a:pt x="377091" y="20574"/>
                    <a:pt x="492206" y="0"/>
                  </a:cubicBezTo>
                  <a:cubicBezTo>
                    <a:pt x="607321" y="-20574"/>
                    <a:pt x="948764" y="-22148"/>
                    <a:pt x="1166460" y="0"/>
                  </a:cubicBezTo>
                  <a:cubicBezTo>
                    <a:pt x="1384156" y="22148"/>
                    <a:pt x="1440536" y="6665"/>
                    <a:pt x="1658666" y="0"/>
                  </a:cubicBezTo>
                  <a:cubicBezTo>
                    <a:pt x="1876796" y="-6665"/>
                    <a:pt x="2242836" y="26027"/>
                    <a:pt x="2393604" y="0"/>
                  </a:cubicBezTo>
                  <a:cubicBezTo>
                    <a:pt x="2544372" y="-26027"/>
                    <a:pt x="2851287" y="19275"/>
                    <a:pt x="3128541" y="0"/>
                  </a:cubicBezTo>
                  <a:cubicBezTo>
                    <a:pt x="3405795" y="-19275"/>
                    <a:pt x="3586062" y="-3569"/>
                    <a:pt x="3742113" y="0"/>
                  </a:cubicBezTo>
                  <a:cubicBezTo>
                    <a:pt x="3898164" y="3569"/>
                    <a:pt x="4046737" y="-19162"/>
                    <a:pt x="4234319" y="0"/>
                  </a:cubicBezTo>
                  <a:cubicBezTo>
                    <a:pt x="4421901" y="19162"/>
                    <a:pt x="4707519" y="7614"/>
                    <a:pt x="4847890" y="0"/>
                  </a:cubicBezTo>
                  <a:cubicBezTo>
                    <a:pt x="4988261" y="-7614"/>
                    <a:pt x="5125629" y="15891"/>
                    <a:pt x="5340096" y="0"/>
                  </a:cubicBezTo>
                  <a:cubicBezTo>
                    <a:pt x="5554563" y="-15891"/>
                    <a:pt x="5758367" y="19061"/>
                    <a:pt x="6068291" y="0"/>
                  </a:cubicBezTo>
                  <a:cubicBezTo>
                    <a:pt x="6080199" y="294038"/>
                    <a:pt x="6051181" y="606883"/>
                    <a:pt x="6068291" y="805860"/>
                  </a:cubicBezTo>
                  <a:cubicBezTo>
                    <a:pt x="6085401" y="1004837"/>
                    <a:pt x="6068757" y="1196822"/>
                    <a:pt x="6068291" y="1556143"/>
                  </a:cubicBezTo>
                  <a:cubicBezTo>
                    <a:pt x="6067825" y="1915464"/>
                    <a:pt x="6065626" y="1999676"/>
                    <a:pt x="6068291" y="2306426"/>
                  </a:cubicBezTo>
                  <a:cubicBezTo>
                    <a:pt x="6070956" y="2613176"/>
                    <a:pt x="6041808" y="2739379"/>
                    <a:pt x="6068291" y="3112285"/>
                  </a:cubicBezTo>
                  <a:cubicBezTo>
                    <a:pt x="6094774" y="3485191"/>
                    <a:pt x="6071856" y="3613337"/>
                    <a:pt x="6068291" y="3918145"/>
                  </a:cubicBezTo>
                  <a:cubicBezTo>
                    <a:pt x="6064726" y="4222953"/>
                    <a:pt x="6091965" y="4382133"/>
                    <a:pt x="6068291" y="4501698"/>
                  </a:cubicBezTo>
                  <a:cubicBezTo>
                    <a:pt x="6044617" y="4621263"/>
                    <a:pt x="6073396" y="5245427"/>
                    <a:pt x="6068291" y="5557652"/>
                  </a:cubicBezTo>
                  <a:cubicBezTo>
                    <a:pt x="5778927" y="5565374"/>
                    <a:pt x="5736799" y="5556277"/>
                    <a:pt x="5454719" y="5557652"/>
                  </a:cubicBezTo>
                  <a:cubicBezTo>
                    <a:pt x="5172639" y="5559027"/>
                    <a:pt x="5102925" y="5544428"/>
                    <a:pt x="4841148" y="5557652"/>
                  </a:cubicBezTo>
                  <a:cubicBezTo>
                    <a:pt x="4579371" y="5570876"/>
                    <a:pt x="4351915" y="5555002"/>
                    <a:pt x="4227576" y="5557652"/>
                  </a:cubicBezTo>
                  <a:cubicBezTo>
                    <a:pt x="4103237" y="5560302"/>
                    <a:pt x="3613991" y="5586581"/>
                    <a:pt x="3431956" y="5557652"/>
                  </a:cubicBezTo>
                  <a:cubicBezTo>
                    <a:pt x="3249921" y="5528723"/>
                    <a:pt x="3055250" y="5543563"/>
                    <a:pt x="2879067" y="5557652"/>
                  </a:cubicBezTo>
                  <a:cubicBezTo>
                    <a:pt x="2702884" y="5571741"/>
                    <a:pt x="2416435" y="5527054"/>
                    <a:pt x="2265495" y="5557652"/>
                  </a:cubicBezTo>
                  <a:cubicBezTo>
                    <a:pt x="2114555" y="5588250"/>
                    <a:pt x="1887954" y="5572308"/>
                    <a:pt x="1591241" y="5557652"/>
                  </a:cubicBezTo>
                  <a:cubicBezTo>
                    <a:pt x="1294528" y="5542996"/>
                    <a:pt x="960134" y="5551541"/>
                    <a:pt x="795620" y="5557652"/>
                  </a:cubicBezTo>
                  <a:cubicBezTo>
                    <a:pt x="631106" y="5563763"/>
                    <a:pt x="277067" y="5527629"/>
                    <a:pt x="0" y="5557652"/>
                  </a:cubicBezTo>
                  <a:cubicBezTo>
                    <a:pt x="-3518" y="5375221"/>
                    <a:pt x="24715" y="5181367"/>
                    <a:pt x="0" y="4918522"/>
                  </a:cubicBezTo>
                  <a:cubicBezTo>
                    <a:pt x="-24715" y="4655677"/>
                    <a:pt x="27103" y="4436825"/>
                    <a:pt x="0" y="4223816"/>
                  </a:cubicBezTo>
                  <a:cubicBezTo>
                    <a:pt x="-27103" y="4010807"/>
                    <a:pt x="6792" y="3935127"/>
                    <a:pt x="0" y="3695839"/>
                  </a:cubicBezTo>
                  <a:cubicBezTo>
                    <a:pt x="-6792" y="3456551"/>
                    <a:pt x="-18438" y="3225116"/>
                    <a:pt x="0" y="2889979"/>
                  </a:cubicBezTo>
                  <a:cubicBezTo>
                    <a:pt x="18438" y="2554842"/>
                    <a:pt x="7079" y="2314380"/>
                    <a:pt x="0" y="2139696"/>
                  </a:cubicBezTo>
                  <a:cubicBezTo>
                    <a:pt x="-7079" y="1965012"/>
                    <a:pt x="23658" y="1714598"/>
                    <a:pt x="0" y="1556143"/>
                  </a:cubicBezTo>
                  <a:cubicBezTo>
                    <a:pt x="-23658" y="1397688"/>
                    <a:pt x="22988" y="1134755"/>
                    <a:pt x="0" y="861436"/>
                  </a:cubicBezTo>
                  <a:cubicBezTo>
                    <a:pt x="-22988" y="588117"/>
                    <a:pt x="-21090" y="341012"/>
                    <a:pt x="0" y="0"/>
                  </a:cubicBezTo>
                  <a:close/>
                  <a:moveTo>
                    <a:pt x="207801" y="207801"/>
                  </a:moveTo>
                  <a:cubicBezTo>
                    <a:pt x="225368" y="453793"/>
                    <a:pt x="229185" y="522128"/>
                    <a:pt x="207801" y="747716"/>
                  </a:cubicBezTo>
                  <a:cubicBezTo>
                    <a:pt x="186417" y="973304"/>
                    <a:pt x="210880" y="1038553"/>
                    <a:pt x="207801" y="1236211"/>
                  </a:cubicBezTo>
                  <a:cubicBezTo>
                    <a:pt x="204722" y="1433869"/>
                    <a:pt x="209123" y="1718342"/>
                    <a:pt x="207801" y="1930388"/>
                  </a:cubicBezTo>
                  <a:cubicBezTo>
                    <a:pt x="206479" y="2142434"/>
                    <a:pt x="184678" y="2276499"/>
                    <a:pt x="207801" y="2521724"/>
                  </a:cubicBezTo>
                  <a:cubicBezTo>
                    <a:pt x="230924" y="2766949"/>
                    <a:pt x="189314" y="2933715"/>
                    <a:pt x="207801" y="3164480"/>
                  </a:cubicBezTo>
                  <a:cubicBezTo>
                    <a:pt x="226288" y="3395245"/>
                    <a:pt x="230324" y="3416761"/>
                    <a:pt x="207801" y="3652974"/>
                  </a:cubicBezTo>
                  <a:cubicBezTo>
                    <a:pt x="185278" y="3889187"/>
                    <a:pt x="229750" y="3914191"/>
                    <a:pt x="207801" y="4141469"/>
                  </a:cubicBezTo>
                  <a:cubicBezTo>
                    <a:pt x="185852" y="4368747"/>
                    <a:pt x="193678" y="4968928"/>
                    <a:pt x="207801" y="5349851"/>
                  </a:cubicBezTo>
                  <a:cubicBezTo>
                    <a:pt x="464006" y="5366995"/>
                    <a:pt x="645600" y="5352538"/>
                    <a:pt x="835878" y="5349851"/>
                  </a:cubicBezTo>
                  <a:cubicBezTo>
                    <a:pt x="1026156" y="5347164"/>
                    <a:pt x="1221858" y="5344458"/>
                    <a:pt x="1350900" y="5349851"/>
                  </a:cubicBezTo>
                  <a:cubicBezTo>
                    <a:pt x="1479942" y="5355244"/>
                    <a:pt x="1671766" y="5335850"/>
                    <a:pt x="1809396" y="5349851"/>
                  </a:cubicBezTo>
                  <a:cubicBezTo>
                    <a:pt x="1947026" y="5363852"/>
                    <a:pt x="2153015" y="5329208"/>
                    <a:pt x="2380946" y="5349851"/>
                  </a:cubicBezTo>
                  <a:cubicBezTo>
                    <a:pt x="2608877" y="5370495"/>
                    <a:pt x="2833245" y="5340631"/>
                    <a:pt x="3009022" y="5349851"/>
                  </a:cubicBezTo>
                  <a:cubicBezTo>
                    <a:pt x="3184799" y="5359071"/>
                    <a:pt x="3466811" y="5353505"/>
                    <a:pt x="3693626" y="5349851"/>
                  </a:cubicBezTo>
                  <a:cubicBezTo>
                    <a:pt x="3920441" y="5346197"/>
                    <a:pt x="4131059" y="5332146"/>
                    <a:pt x="4434756" y="5349851"/>
                  </a:cubicBezTo>
                  <a:cubicBezTo>
                    <a:pt x="4738453" y="5367557"/>
                    <a:pt x="5019233" y="5319437"/>
                    <a:pt x="5175887" y="5349851"/>
                  </a:cubicBezTo>
                  <a:cubicBezTo>
                    <a:pt x="5332541" y="5380265"/>
                    <a:pt x="5699127" y="5359776"/>
                    <a:pt x="5860490" y="5349851"/>
                  </a:cubicBezTo>
                  <a:cubicBezTo>
                    <a:pt x="5845279" y="5240688"/>
                    <a:pt x="5877039" y="5020983"/>
                    <a:pt x="5860490" y="4861356"/>
                  </a:cubicBezTo>
                  <a:cubicBezTo>
                    <a:pt x="5843941" y="4701729"/>
                    <a:pt x="5852761" y="4526715"/>
                    <a:pt x="5860490" y="4218600"/>
                  </a:cubicBezTo>
                  <a:cubicBezTo>
                    <a:pt x="5868219" y="3910485"/>
                    <a:pt x="5881022" y="3720370"/>
                    <a:pt x="5860490" y="3575844"/>
                  </a:cubicBezTo>
                  <a:cubicBezTo>
                    <a:pt x="5839958" y="3431318"/>
                    <a:pt x="5841369" y="3264827"/>
                    <a:pt x="5860490" y="3087349"/>
                  </a:cubicBezTo>
                  <a:cubicBezTo>
                    <a:pt x="5879611" y="2909871"/>
                    <a:pt x="5868910" y="2813390"/>
                    <a:pt x="5860490" y="2547434"/>
                  </a:cubicBezTo>
                  <a:cubicBezTo>
                    <a:pt x="5852070" y="2281479"/>
                    <a:pt x="5876030" y="2170507"/>
                    <a:pt x="5860490" y="2058939"/>
                  </a:cubicBezTo>
                  <a:cubicBezTo>
                    <a:pt x="5844950" y="1947371"/>
                    <a:pt x="5841149" y="1729310"/>
                    <a:pt x="5860490" y="1570444"/>
                  </a:cubicBezTo>
                  <a:cubicBezTo>
                    <a:pt x="5879831" y="1411579"/>
                    <a:pt x="5840760" y="1191826"/>
                    <a:pt x="5860490" y="1081950"/>
                  </a:cubicBezTo>
                  <a:cubicBezTo>
                    <a:pt x="5880220" y="972074"/>
                    <a:pt x="5821533" y="482900"/>
                    <a:pt x="5860490" y="207801"/>
                  </a:cubicBezTo>
                  <a:cubicBezTo>
                    <a:pt x="5683161" y="214423"/>
                    <a:pt x="5460809" y="214767"/>
                    <a:pt x="5232413" y="207801"/>
                  </a:cubicBezTo>
                  <a:cubicBezTo>
                    <a:pt x="5004017" y="200835"/>
                    <a:pt x="4841419" y="206576"/>
                    <a:pt x="4491283" y="207801"/>
                  </a:cubicBezTo>
                  <a:cubicBezTo>
                    <a:pt x="4141147" y="209027"/>
                    <a:pt x="3905215" y="181372"/>
                    <a:pt x="3750153" y="207801"/>
                  </a:cubicBezTo>
                  <a:cubicBezTo>
                    <a:pt x="3595091" y="234231"/>
                    <a:pt x="3484602" y="225509"/>
                    <a:pt x="3235130" y="207801"/>
                  </a:cubicBezTo>
                  <a:cubicBezTo>
                    <a:pt x="2985658" y="190093"/>
                    <a:pt x="2870399" y="214604"/>
                    <a:pt x="2776634" y="207801"/>
                  </a:cubicBezTo>
                  <a:cubicBezTo>
                    <a:pt x="2682869" y="200998"/>
                    <a:pt x="2385881" y="202083"/>
                    <a:pt x="2035504" y="207801"/>
                  </a:cubicBezTo>
                  <a:cubicBezTo>
                    <a:pt x="1685127" y="213520"/>
                    <a:pt x="1647578" y="210505"/>
                    <a:pt x="1407427" y="207801"/>
                  </a:cubicBezTo>
                  <a:cubicBezTo>
                    <a:pt x="1167276" y="205097"/>
                    <a:pt x="973048" y="213094"/>
                    <a:pt x="779351" y="207801"/>
                  </a:cubicBezTo>
                  <a:cubicBezTo>
                    <a:pt x="585654" y="202508"/>
                    <a:pt x="332181" y="195091"/>
                    <a:pt x="207801" y="207801"/>
                  </a:cubicBezTo>
                  <a:close/>
                </a:path>
              </a:pathLst>
            </a:custGeom>
            <a:ln>
              <a:extLst>
                <a:ext uri="{C807C97D-BFC1-408E-A445-0C87EB9F89A2}">
                  <ask:lineSketchStyleProps xmlns:ask="http://schemas.microsoft.com/office/drawing/2018/sketchyshapes" sd="1004213345">
                    <a:prstGeom prst="frame">
                      <a:avLst>
                        <a:gd name="adj1" fmla="val 3739"/>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101600">
                    <a:schemeClr val="bg1">
                      <a:alpha val="60000"/>
                    </a:schemeClr>
                  </a:glow>
                </a:effectLst>
              </a:endParaRPr>
            </a:p>
          </p:txBody>
        </p:sp>
        <p:sp>
          <p:nvSpPr>
            <p:cNvPr id="21" name="Rectangle 20">
              <a:extLst>
                <a:ext uri="{FF2B5EF4-FFF2-40B4-BE49-F238E27FC236}">
                  <a16:creationId xmlns:a16="http://schemas.microsoft.com/office/drawing/2014/main" id="{7D826AB1-6752-D047-8A30-5622E89599F8}"/>
                </a:ext>
              </a:extLst>
            </p:cNvPr>
            <p:cNvSpPr/>
            <p:nvPr/>
          </p:nvSpPr>
          <p:spPr>
            <a:xfrm>
              <a:off x="5982984" y="-151566"/>
              <a:ext cx="191984" cy="6259690"/>
            </a:xfrm>
            <a:custGeom>
              <a:avLst/>
              <a:gdLst>
                <a:gd name="connsiteX0" fmla="*/ 0 w 191984"/>
                <a:gd name="connsiteY0" fmla="*/ 0 h 6259690"/>
                <a:gd name="connsiteX1" fmla="*/ 191984 w 191984"/>
                <a:gd name="connsiteY1" fmla="*/ 0 h 6259690"/>
                <a:gd name="connsiteX2" fmla="*/ 191984 w 191984"/>
                <a:gd name="connsiteY2" fmla="*/ 6259690 h 6259690"/>
                <a:gd name="connsiteX3" fmla="*/ 0 w 191984"/>
                <a:gd name="connsiteY3" fmla="*/ 6259690 h 6259690"/>
                <a:gd name="connsiteX4" fmla="*/ 0 w 191984"/>
                <a:gd name="connsiteY4" fmla="*/ 0 h 6259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84" h="6259690" fill="none" extrusionOk="0">
                  <a:moveTo>
                    <a:pt x="0" y="0"/>
                  </a:moveTo>
                  <a:cubicBezTo>
                    <a:pt x="91672" y="-9919"/>
                    <a:pt x="148368" y="-1354"/>
                    <a:pt x="191984" y="0"/>
                  </a:cubicBezTo>
                  <a:cubicBezTo>
                    <a:pt x="172159" y="859852"/>
                    <a:pt x="126560" y="5516031"/>
                    <a:pt x="191984" y="6259690"/>
                  </a:cubicBezTo>
                  <a:cubicBezTo>
                    <a:pt x="156374" y="6255035"/>
                    <a:pt x="30407" y="6270714"/>
                    <a:pt x="0" y="6259690"/>
                  </a:cubicBezTo>
                  <a:cubicBezTo>
                    <a:pt x="13783" y="4353873"/>
                    <a:pt x="163847" y="3063022"/>
                    <a:pt x="0" y="0"/>
                  </a:cubicBezTo>
                  <a:close/>
                </a:path>
                <a:path w="191984" h="6259690" stroke="0" extrusionOk="0">
                  <a:moveTo>
                    <a:pt x="0" y="0"/>
                  </a:moveTo>
                  <a:cubicBezTo>
                    <a:pt x="92504" y="-3881"/>
                    <a:pt x="98798" y="1356"/>
                    <a:pt x="191984" y="0"/>
                  </a:cubicBezTo>
                  <a:cubicBezTo>
                    <a:pt x="197642" y="2143213"/>
                    <a:pt x="205293" y="3315432"/>
                    <a:pt x="191984" y="6259690"/>
                  </a:cubicBezTo>
                  <a:cubicBezTo>
                    <a:pt x="106439" y="6245185"/>
                    <a:pt x="35401" y="6263456"/>
                    <a:pt x="0" y="6259690"/>
                  </a:cubicBezTo>
                  <a:cubicBezTo>
                    <a:pt x="82984" y="3302060"/>
                    <a:pt x="-135480" y="2597256"/>
                    <a:pt x="0" y="0"/>
                  </a:cubicBezTo>
                  <a:close/>
                </a:path>
              </a:pathLst>
            </a:custGeom>
            <a:ln w="3175">
              <a:extLst>
                <a:ext uri="{C807C97D-BFC1-408E-A445-0C87EB9F89A2}">
                  <ask:lineSketchStyleProps xmlns:ask="http://schemas.microsoft.com/office/drawing/2018/sketchyshapes" sd="2985132578">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47A7F6A-490B-F048-9AFB-391834A6C69E}"/>
                </a:ext>
              </a:extLst>
            </p:cNvPr>
            <p:cNvSpPr/>
            <p:nvPr/>
          </p:nvSpPr>
          <p:spPr>
            <a:xfrm rot="16200000">
              <a:off x="5979517" y="-811962"/>
              <a:ext cx="193502" cy="7367092"/>
            </a:xfrm>
            <a:custGeom>
              <a:avLst/>
              <a:gdLst>
                <a:gd name="connsiteX0" fmla="*/ 0 w 193502"/>
                <a:gd name="connsiteY0" fmla="*/ 0 h 7367092"/>
                <a:gd name="connsiteX1" fmla="*/ 193502 w 193502"/>
                <a:gd name="connsiteY1" fmla="*/ 0 h 7367092"/>
                <a:gd name="connsiteX2" fmla="*/ 193502 w 193502"/>
                <a:gd name="connsiteY2" fmla="*/ 817077 h 7367092"/>
                <a:gd name="connsiteX3" fmla="*/ 193502 w 193502"/>
                <a:gd name="connsiteY3" fmla="*/ 1560484 h 7367092"/>
                <a:gd name="connsiteX4" fmla="*/ 193502 w 193502"/>
                <a:gd name="connsiteY4" fmla="*/ 2156549 h 7367092"/>
                <a:gd name="connsiteX5" fmla="*/ 193502 w 193502"/>
                <a:gd name="connsiteY5" fmla="*/ 2752613 h 7367092"/>
                <a:gd name="connsiteX6" fmla="*/ 193502 w 193502"/>
                <a:gd name="connsiteY6" fmla="*/ 3422349 h 7367092"/>
                <a:gd name="connsiteX7" fmla="*/ 193502 w 193502"/>
                <a:gd name="connsiteY7" fmla="*/ 4092085 h 7367092"/>
                <a:gd name="connsiteX8" fmla="*/ 193502 w 193502"/>
                <a:gd name="connsiteY8" fmla="*/ 4835491 h 7367092"/>
                <a:gd name="connsiteX9" fmla="*/ 193502 w 193502"/>
                <a:gd name="connsiteY9" fmla="*/ 5578898 h 7367092"/>
                <a:gd name="connsiteX10" fmla="*/ 193502 w 193502"/>
                <a:gd name="connsiteY10" fmla="*/ 6322304 h 7367092"/>
                <a:gd name="connsiteX11" fmla="*/ 193502 w 193502"/>
                <a:gd name="connsiteY11" fmla="*/ 7367092 h 7367092"/>
                <a:gd name="connsiteX12" fmla="*/ 0 w 193502"/>
                <a:gd name="connsiteY12" fmla="*/ 7367092 h 7367092"/>
                <a:gd name="connsiteX13" fmla="*/ 0 w 193502"/>
                <a:gd name="connsiteY13" fmla="*/ 6550015 h 7367092"/>
                <a:gd name="connsiteX14" fmla="*/ 0 w 193502"/>
                <a:gd name="connsiteY14" fmla="*/ 6101292 h 7367092"/>
                <a:gd name="connsiteX15" fmla="*/ 0 w 193502"/>
                <a:gd name="connsiteY15" fmla="*/ 5652569 h 7367092"/>
                <a:gd name="connsiteX16" fmla="*/ 0 w 193502"/>
                <a:gd name="connsiteY16" fmla="*/ 5130175 h 7367092"/>
                <a:gd name="connsiteX17" fmla="*/ 0 w 193502"/>
                <a:gd name="connsiteY17" fmla="*/ 4313097 h 7367092"/>
                <a:gd name="connsiteX18" fmla="*/ 0 w 193502"/>
                <a:gd name="connsiteY18" fmla="*/ 3864375 h 7367092"/>
                <a:gd name="connsiteX19" fmla="*/ 0 w 193502"/>
                <a:gd name="connsiteY19" fmla="*/ 3120968 h 7367092"/>
                <a:gd name="connsiteX20" fmla="*/ 0 w 193502"/>
                <a:gd name="connsiteY20" fmla="*/ 2451232 h 7367092"/>
                <a:gd name="connsiteX21" fmla="*/ 0 w 193502"/>
                <a:gd name="connsiteY21" fmla="*/ 2002510 h 7367092"/>
                <a:gd name="connsiteX22" fmla="*/ 0 w 193502"/>
                <a:gd name="connsiteY22" fmla="*/ 1259103 h 7367092"/>
                <a:gd name="connsiteX23" fmla="*/ 0 w 193502"/>
                <a:gd name="connsiteY23" fmla="*/ 810380 h 7367092"/>
                <a:gd name="connsiteX24" fmla="*/ 0 w 193502"/>
                <a:gd name="connsiteY24" fmla="*/ 0 h 736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3502" h="7367092" fill="none" extrusionOk="0">
                  <a:moveTo>
                    <a:pt x="0" y="0"/>
                  </a:moveTo>
                  <a:cubicBezTo>
                    <a:pt x="93475" y="5257"/>
                    <a:pt x="131020" y="1"/>
                    <a:pt x="193502" y="0"/>
                  </a:cubicBezTo>
                  <a:cubicBezTo>
                    <a:pt x="214721" y="346964"/>
                    <a:pt x="165160" y="410505"/>
                    <a:pt x="193502" y="817077"/>
                  </a:cubicBezTo>
                  <a:cubicBezTo>
                    <a:pt x="221844" y="1223649"/>
                    <a:pt x="172412" y="1209072"/>
                    <a:pt x="193502" y="1560484"/>
                  </a:cubicBezTo>
                  <a:cubicBezTo>
                    <a:pt x="214592" y="1911896"/>
                    <a:pt x="218044" y="1943406"/>
                    <a:pt x="193502" y="2156549"/>
                  </a:cubicBezTo>
                  <a:cubicBezTo>
                    <a:pt x="168960" y="2369692"/>
                    <a:pt x="222664" y="2518899"/>
                    <a:pt x="193502" y="2752613"/>
                  </a:cubicBezTo>
                  <a:cubicBezTo>
                    <a:pt x="164340" y="2986327"/>
                    <a:pt x="220511" y="3233697"/>
                    <a:pt x="193502" y="3422349"/>
                  </a:cubicBezTo>
                  <a:cubicBezTo>
                    <a:pt x="166493" y="3611001"/>
                    <a:pt x="165961" y="3849117"/>
                    <a:pt x="193502" y="4092085"/>
                  </a:cubicBezTo>
                  <a:cubicBezTo>
                    <a:pt x="221043" y="4335053"/>
                    <a:pt x="167294" y="4566138"/>
                    <a:pt x="193502" y="4835491"/>
                  </a:cubicBezTo>
                  <a:cubicBezTo>
                    <a:pt x="219710" y="5104844"/>
                    <a:pt x="208971" y="5218971"/>
                    <a:pt x="193502" y="5578898"/>
                  </a:cubicBezTo>
                  <a:cubicBezTo>
                    <a:pt x="178033" y="5938825"/>
                    <a:pt x="200392" y="6050955"/>
                    <a:pt x="193502" y="6322304"/>
                  </a:cubicBezTo>
                  <a:cubicBezTo>
                    <a:pt x="186612" y="6593653"/>
                    <a:pt x="243976" y="6901465"/>
                    <a:pt x="193502" y="7367092"/>
                  </a:cubicBezTo>
                  <a:cubicBezTo>
                    <a:pt x="138464" y="7366361"/>
                    <a:pt x="77710" y="7364560"/>
                    <a:pt x="0" y="7367092"/>
                  </a:cubicBezTo>
                  <a:cubicBezTo>
                    <a:pt x="38752" y="7006512"/>
                    <a:pt x="-39767" y="6790419"/>
                    <a:pt x="0" y="6550015"/>
                  </a:cubicBezTo>
                  <a:cubicBezTo>
                    <a:pt x="39767" y="6309611"/>
                    <a:pt x="-10514" y="6294246"/>
                    <a:pt x="0" y="6101292"/>
                  </a:cubicBezTo>
                  <a:cubicBezTo>
                    <a:pt x="10514" y="5908338"/>
                    <a:pt x="13533" y="5855564"/>
                    <a:pt x="0" y="5652569"/>
                  </a:cubicBezTo>
                  <a:cubicBezTo>
                    <a:pt x="-13533" y="5449574"/>
                    <a:pt x="-25893" y="5336787"/>
                    <a:pt x="0" y="5130175"/>
                  </a:cubicBezTo>
                  <a:cubicBezTo>
                    <a:pt x="25893" y="4923563"/>
                    <a:pt x="-23013" y="4677020"/>
                    <a:pt x="0" y="4313097"/>
                  </a:cubicBezTo>
                  <a:cubicBezTo>
                    <a:pt x="23013" y="3949174"/>
                    <a:pt x="-1549" y="3958195"/>
                    <a:pt x="0" y="3864375"/>
                  </a:cubicBezTo>
                  <a:cubicBezTo>
                    <a:pt x="1549" y="3770555"/>
                    <a:pt x="14251" y="3443613"/>
                    <a:pt x="0" y="3120968"/>
                  </a:cubicBezTo>
                  <a:cubicBezTo>
                    <a:pt x="-14251" y="2798323"/>
                    <a:pt x="11157" y="2663113"/>
                    <a:pt x="0" y="2451232"/>
                  </a:cubicBezTo>
                  <a:cubicBezTo>
                    <a:pt x="-11157" y="2239351"/>
                    <a:pt x="-2932" y="2150454"/>
                    <a:pt x="0" y="2002510"/>
                  </a:cubicBezTo>
                  <a:cubicBezTo>
                    <a:pt x="2932" y="1854566"/>
                    <a:pt x="-14670" y="1522612"/>
                    <a:pt x="0" y="1259103"/>
                  </a:cubicBezTo>
                  <a:cubicBezTo>
                    <a:pt x="14670" y="995594"/>
                    <a:pt x="-6474" y="989423"/>
                    <a:pt x="0" y="810380"/>
                  </a:cubicBezTo>
                  <a:cubicBezTo>
                    <a:pt x="6474" y="631337"/>
                    <a:pt x="765" y="340599"/>
                    <a:pt x="0" y="0"/>
                  </a:cubicBezTo>
                  <a:close/>
                </a:path>
                <a:path w="193502" h="7367092" stroke="0" extrusionOk="0">
                  <a:moveTo>
                    <a:pt x="0" y="0"/>
                  </a:moveTo>
                  <a:cubicBezTo>
                    <a:pt x="89214" y="6390"/>
                    <a:pt x="106208" y="17"/>
                    <a:pt x="193502" y="0"/>
                  </a:cubicBezTo>
                  <a:cubicBezTo>
                    <a:pt x="156862" y="221781"/>
                    <a:pt x="164987" y="510877"/>
                    <a:pt x="193502" y="817077"/>
                  </a:cubicBezTo>
                  <a:cubicBezTo>
                    <a:pt x="222017" y="1123277"/>
                    <a:pt x="177763" y="1276381"/>
                    <a:pt x="193502" y="1486813"/>
                  </a:cubicBezTo>
                  <a:cubicBezTo>
                    <a:pt x="209241" y="1697245"/>
                    <a:pt x="226739" y="1832103"/>
                    <a:pt x="193502" y="2156549"/>
                  </a:cubicBezTo>
                  <a:cubicBezTo>
                    <a:pt x="160265" y="2480995"/>
                    <a:pt x="177427" y="2467817"/>
                    <a:pt x="193502" y="2752613"/>
                  </a:cubicBezTo>
                  <a:cubicBezTo>
                    <a:pt x="209577" y="3037409"/>
                    <a:pt x="200820" y="3072933"/>
                    <a:pt x="193502" y="3201336"/>
                  </a:cubicBezTo>
                  <a:cubicBezTo>
                    <a:pt x="186184" y="3329739"/>
                    <a:pt x="168513" y="3674069"/>
                    <a:pt x="193502" y="3871072"/>
                  </a:cubicBezTo>
                  <a:cubicBezTo>
                    <a:pt x="218491" y="4068075"/>
                    <a:pt x="210033" y="4274808"/>
                    <a:pt x="193502" y="4540808"/>
                  </a:cubicBezTo>
                  <a:cubicBezTo>
                    <a:pt x="176971" y="4806808"/>
                    <a:pt x="174017" y="4812598"/>
                    <a:pt x="193502" y="4989530"/>
                  </a:cubicBezTo>
                  <a:cubicBezTo>
                    <a:pt x="212987" y="5166462"/>
                    <a:pt x="201860" y="5329155"/>
                    <a:pt x="193502" y="5438253"/>
                  </a:cubicBezTo>
                  <a:cubicBezTo>
                    <a:pt x="185144" y="5547351"/>
                    <a:pt x="214193" y="5937343"/>
                    <a:pt x="193502" y="6255331"/>
                  </a:cubicBezTo>
                  <a:cubicBezTo>
                    <a:pt x="172811" y="6573319"/>
                    <a:pt x="163980" y="6880691"/>
                    <a:pt x="193502" y="7367092"/>
                  </a:cubicBezTo>
                  <a:cubicBezTo>
                    <a:pt x="109545" y="7363371"/>
                    <a:pt x="49934" y="7373566"/>
                    <a:pt x="0" y="7367092"/>
                  </a:cubicBezTo>
                  <a:cubicBezTo>
                    <a:pt x="12962" y="7234934"/>
                    <a:pt x="-10029" y="7057880"/>
                    <a:pt x="0" y="6918369"/>
                  </a:cubicBezTo>
                  <a:cubicBezTo>
                    <a:pt x="10029" y="6778858"/>
                    <a:pt x="-23748" y="6369533"/>
                    <a:pt x="0" y="6101292"/>
                  </a:cubicBezTo>
                  <a:cubicBezTo>
                    <a:pt x="23748" y="5833051"/>
                    <a:pt x="32850" y="5721223"/>
                    <a:pt x="0" y="5431556"/>
                  </a:cubicBezTo>
                  <a:cubicBezTo>
                    <a:pt x="-32850" y="5141889"/>
                    <a:pt x="18119" y="5147486"/>
                    <a:pt x="0" y="4982833"/>
                  </a:cubicBezTo>
                  <a:cubicBezTo>
                    <a:pt x="-18119" y="4818180"/>
                    <a:pt x="3729" y="4563437"/>
                    <a:pt x="0" y="4386768"/>
                  </a:cubicBezTo>
                  <a:cubicBezTo>
                    <a:pt x="-3729" y="4210100"/>
                    <a:pt x="12697" y="4126292"/>
                    <a:pt x="0" y="3938046"/>
                  </a:cubicBezTo>
                  <a:cubicBezTo>
                    <a:pt x="-12697" y="3749800"/>
                    <a:pt x="-12695" y="3713236"/>
                    <a:pt x="0" y="3489323"/>
                  </a:cubicBezTo>
                  <a:cubicBezTo>
                    <a:pt x="12695" y="3265410"/>
                    <a:pt x="16687" y="3181373"/>
                    <a:pt x="0" y="2966929"/>
                  </a:cubicBezTo>
                  <a:cubicBezTo>
                    <a:pt x="-16687" y="2752485"/>
                    <a:pt x="-16063" y="2423609"/>
                    <a:pt x="0" y="2223522"/>
                  </a:cubicBezTo>
                  <a:cubicBezTo>
                    <a:pt x="16063" y="2023435"/>
                    <a:pt x="13644" y="1872744"/>
                    <a:pt x="0" y="1627458"/>
                  </a:cubicBezTo>
                  <a:cubicBezTo>
                    <a:pt x="-13644" y="1382172"/>
                    <a:pt x="19424" y="1325212"/>
                    <a:pt x="0" y="1031393"/>
                  </a:cubicBezTo>
                  <a:cubicBezTo>
                    <a:pt x="-19424" y="737574"/>
                    <a:pt x="-34919" y="431096"/>
                    <a:pt x="0" y="0"/>
                  </a:cubicBezTo>
                  <a:close/>
                </a:path>
              </a:pathLst>
            </a:custGeom>
            <a:ln w="3175">
              <a:solidFill>
                <a:schemeClr val="tx1"/>
              </a:solidFill>
              <a:extLst>
                <a:ext uri="{C807C97D-BFC1-408E-A445-0C87EB9F89A2}">
                  <ask:lineSketchStyleProps xmlns:ask="http://schemas.microsoft.com/office/drawing/2018/sketchyshapes" sd="211675872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676DE50-8E44-4941-945B-874D18BD4073}"/>
                </a:ext>
              </a:extLst>
            </p:cNvPr>
            <p:cNvSpPr/>
            <p:nvPr/>
          </p:nvSpPr>
          <p:spPr>
            <a:xfrm>
              <a:off x="3915912" y="5780782"/>
              <a:ext cx="1551257" cy="1200329"/>
            </a:xfrm>
            <a:prstGeom prst="rect">
              <a:avLst/>
            </a:prstGeom>
            <a:noFill/>
          </p:spPr>
          <p:txBody>
            <a:bodyPr wrap="none" lIns="91440" tIns="45720" rIns="91440" bIns="45720">
              <a:spAutoFit/>
            </a:bodyPr>
            <a:lstStyle/>
            <a:p>
              <a:pPr algn="ctr"/>
              <a:r>
                <a:rPr lang="en-GB" sz="3600" b="1" cap="none" spc="0" dirty="0">
                  <a:ln w="6600">
                    <a:noFill/>
                    <a:prstDash val="solid"/>
                  </a:ln>
                  <a:effectLst>
                    <a:glow rad="101600">
                      <a:schemeClr val="bg1">
                        <a:alpha val="60000"/>
                      </a:schemeClr>
                    </a:glow>
                    <a:outerShdw dist="38100" dir="2700000" algn="tl" rotWithShape="0">
                      <a:schemeClr val="accent2"/>
                    </a:outerShdw>
                  </a:effectLst>
                  <a:latin typeface="Delivery Note DEMO" pitchFamily="2" charset="77"/>
                </a:rPr>
                <a:t>PREDICTED </a:t>
              </a:r>
            </a:p>
            <a:p>
              <a:pPr algn="ctr"/>
              <a:r>
                <a:rPr lang="en-GB" sz="3600" b="1" cap="none" spc="0" dirty="0">
                  <a:ln w="6600">
                    <a:noFill/>
                    <a:prstDash val="solid"/>
                  </a:ln>
                  <a:effectLst>
                    <a:glow rad="101600">
                      <a:schemeClr val="bg1">
                        <a:alpha val="60000"/>
                      </a:schemeClr>
                    </a:glow>
                    <a:outerShdw dist="38100" dir="2700000" algn="tl" rotWithShape="0">
                      <a:schemeClr val="accent2"/>
                    </a:outerShdw>
                  </a:effectLst>
                  <a:latin typeface="Delivery Note DEMO" pitchFamily="2" charset="77"/>
                </a:rPr>
                <a:t>LOW</a:t>
              </a:r>
            </a:p>
          </p:txBody>
        </p:sp>
        <p:sp>
          <p:nvSpPr>
            <p:cNvPr id="25" name="Rectangle 24">
              <a:extLst>
                <a:ext uri="{FF2B5EF4-FFF2-40B4-BE49-F238E27FC236}">
                  <a16:creationId xmlns:a16="http://schemas.microsoft.com/office/drawing/2014/main" id="{290CA835-B42D-DF45-80B8-02EBD0F83449}"/>
                </a:ext>
              </a:extLst>
            </p:cNvPr>
            <p:cNvSpPr/>
            <p:nvPr/>
          </p:nvSpPr>
          <p:spPr>
            <a:xfrm>
              <a:off x="1383680" y="3810724"/>
              <a:ext cx="1113895" cy="923330"/>
            </a:xfrm>
            <a:prstGeom prst="rect">
              <a:avLst/>
            </a:prstGeom>
            <a:noFill/>
          </p:spPr>
          <p:txBody>
            <a:bodyPr wrap="none" lIns="91440" tIns="45720" rIns="91440" bIns="45720">
              <a:spAutoFit/>
            </a:bodyPr>
            <a:lstStyle/>
            <a:p>
              <a:pPr algn="ctr"/>
              <a:r>
                <a:rPr lang="en-GB" sz="5400" b="1" cap="none" spc="0" dirty="0">
                  <a:ln w="6600">
                    <a:noFill/>
                    <a:prstDash val="solid"/>
                  </a:ln>
                  <a:effectLst>
                    <a:glow rad="228600">
                      <a:schemeClr val="bg1">
                        <a:alpha val="40000"/>
                      </a:schemeClr>
                    </a:glow>
                    <a:outerShdw dist="38100" dir="2700000" algn="tl" rotWithShape="0">
                      <a:schemeClr val="accent2"/>
                    </a:outerShdw>
                  </a:effectLst>
                  <a:latin typeface="Delivery Note DEMO" pitchFamily="2" charset="77"/>
                </a:rPr>
                <a:t>HIGH</a:t>
              </a:r>
            </a:p>
          </p:txBody>
        </p:sp>
        <p:sp>
          <p:nvSpPr>
            <p:cNvPr id="26" name="Rectangle 25">
              <a:extLst>
                <a:ext uri="{FF2B5EF4-FFF2-40B4-BE49-F238E27FC236}">
                  <a16:creationId xmlns:a16="http://schemas.microsoft.com/office/drawing/2014/main" id="{BCE34210-5D3F-404B-9C58-15D5A8785CEC}"/>
                </a:ext>
              </a:extLst>
            </p:cNvPr>
            <p:cNvSpPr/>
            <p:nvPr/>
          </p:nvSpPr>
          <p:spPr>
            <a:xfrm>
              <a:off x="1444707" y="1242904"/>
              <a:ext cx="948016" cy="830997"/>
            </a:xfrm>
            <a:prstGeom prst="rect">
              <a:avLst/>
            </a:prstGeom>
            <a:solidFill>
              <a:schemeClr val="bg1"/>
            </a:solidFill>
            <a:ln>
              <a:noFill/>
            </a:ln>
          </p:spPr>
          <p:txBody>
            <a:bodyPr wrap="none" lIns="91440" tIns="45720" rIns="91440" bIns="45720">
              <a:spAutoFit/>
            </a:bodyPr>
            <a:lstStyle/>
            <a:p>
              <a:pPr algn="ctr"/>
              <a:r>
                <a:rPr lang="en-GB" sz="4800" b="1" cap="none" spc="0" dirty="0">
                  <a:ln w="6600">
                    <a:noFill/>
                    <a:prstDash val="solid"/>
                  </a:ln>
                  <a:effectLst>
                    <a:glow rad="228600">
                      <a:schemeClr val="bg1">
                        <a:alpha val="40000"/>
                      </a:schemeClr>
                    </a:glow>
                    <a:outerShdw dist="38100" dir="2700000" algn="tl" rotWithShape="0">
                      <a:schemeClr val="accent2"/>
                    </a:outerShdw>
                  </a:effectLst>
                  <a:latin typeface="Delivery Note DEMO" pitchFamily="2" charset="77"/>
                </a:rPr>
                <a:t>LOW</a:t>
              </a:r>
            </a:p>
          </p:txBody>
        </p:sp>
        <p:sp>
          <p:nvSpPr>
            <p:cNvPr id="27" name="Rectangle 26">
              <a:extLst>
                <a:ext uri="{FF2B5EF4-FFF2-40B4-BE49-F238E27FC236}">
                  <a16:creationId xmlns:a16="http://schemas.microsoft.com/office/drawing/2014/main" id="{29076F06-4AA6-7648-B381-DFF4F2490ACF}"/>
                </a:ext>
              </a:extLst>
            </p:cNvPr>
            <p:cNvSpPr/>
            <p:nvPr/>
          </p:nvSpPr>
          <p:spPr>
            <a:xfrm>
              <a:off x="6882966" y="5780782"/>
              <a:ext cx="1551257" cy="1200329"/>
            </a:xfrm>
            <a:prstGeom prst="rect">
              <a:avLst/>
            </a:prstGeom>
            <a:noFill/>
          </p:spPr>
          <p:txBody>
            <a:bodyPr wrap="none" lIns="91440" tIns="45720" rIns="91440" bIns="45720">
              <a:spAutoFit/>
            </a:bodyPr>
            <a:lstStyle/>
            <a:p>
              <a:pPr algn="ctr"/>
              <a:r>
                <a:rPr lang="en-GB" sz="3600" b="1" cap="none" spc="0" dirty="0">
                  <a:ln w="6600">
                    <a:noFill/>
                    <a:prstDash val="solid"/>
                  </a:ln>
                  <a:effectLst>
                    <a:glow rad="101600">
                      <a:schemeClr val="bg1">
                        <a:alpha val="60000"/>
                      </a:schemeClr>
                    </a:glow>
                    <a:outerShdw dist="38100" dir="2700000" algn="tl" rotWithShape="0">
                      <a:schemeClr val="accent2"/>
                    </a:outerShdw>
                  </a:effectLst>
                  <a:latin typeface="Delivery Note DEMO" pitchFamily="2" charset="77"/>
                </a:rPr>
                <a:t>PREDICTED </a:t>
              </a:r>
            </a:p>
            <a:p>
              <a:pPr algn="ctr"/>
              <a:r>
                <a:rPr lang="en-GB" sz="3600" b="1" cap="none" spc="0" dirty="0">
                  <a:ln w="6600">
                    <a:noFill/>
                    <a:prstDash val="solid"/>
                  </a:ln>
                  <a:effectLst>
                    <a:glow rad="101600">
                      <a:schemeClr val="bg1">
                        <a:alpha val="60000"/>
                      </a:schemeClr>
                    </a:glow>
                    <a:outerShdw dist="38100" dir="2700000" algn="tl" rotWithShape="0">
                      <a:schemeClr val="accent2"/>
                    </a:outerShdw>
                  </a:effectLst>
                  <a:latin typeface="Delivery Note DEMO" pitchFamily="2" charset="77"/>
                </a:rPr>
                <a:t>HIGH</a:t>
              </a:r>
            </a:p>
          </p:txBody>
        </p:sp>
        <p:sp>
          <p:nvSpPr>
            <p:cNvPr id="29" name="TextBox 28">
              <a:extLst>
                <a:ext uri="{FF2B5EF4-FFF2-40B4-BE49-F238E27FC236}">
                  <a16:creationId xmlns:a16="http://schemas.microsoft.com/office/drawing/2014/main" id="{2FB7FA66-8082-8C4E-8108-9D4F95E84072}"/>
                </a:ext>
              </a:extLst>
            </p:cNvPr>
            <p:cNvSpPr txBox="1"/>
            <p:nvPr/>
          </p:nvSpPr>
          <p:spPr>
            <a:xfrm>
              <a:off x="3316722" y="1094955"/>
              <a:ext cx="2564628" cy="1186110"/>
            </a:xfrm>
            <a:prstGeom prst="rect">
              <a:avLst/>
            </a:prstGeom>
            <a:noFill/>
          </p:spPr>
          <p:txBody>
            <a:bodyPr wrap="none" rtlCol="0">
              <a:spAutoFit/>
            </a:bodyPr>
            <a:lstStyle/>
            <a:p>
              <a:pPr algn="ctr"/>
              <a:r>
                <a:rPr lang="en-US" sz="2800" dirty="0">
                  <a:solidFill>
                    <a:srgbClr val="00B0F0"/>
                  </a:solidFill>
                  <a:latin typeface="Gill Sans Ultra Bold" panose="020B0A02020104020203" pitchFamily="34" charset="77"/>
                </a:rPr>
                <a:t>TRUE </a:t>
              </a:r>
            </a:p>
            <a:p>
              <a:pPr algn="ctr"/>
              <a:r>
                <a:rPr lang="en-US" sz="2800" dirty="0">
                  <a:solidFill>
                    <a:srgbClr val="00B0F0"/>
                  </a:solidFill>
                  <a:latin typeface="Gill Sans Ultra Bold" panose="020B0A02020104020203" pitchFamily="34" charset="77"/>
                </a:rPr>
                <a:t>NEGATIVE</a:t>
              </a:r>
            </a:p>
          </p:txBody>
        </p:sp>
        <p:sp>
          <p:nvSpPr>
            <p:cNvPr id="30" name="TextBox 29">
              <a:extLst>
                <a:ext uri="{FF2B5EF4-FFF2-40B4-BE49-F238E27FC236}">
                  <a16:creationId xmlns:a16="http://schemas.microsoft.com/office/drawing/2014/main" id="{459C0411-1582-D046-B69E-2D835FB21B33}"/>
                </a:ext>
              </a:extLst>
            </p:cNvPr>
            <p:cNvSpPr txBox="1"/>
            <p:nvPr/>
          </p:nvSpPr>
          <p:spPr>
            <a:xfrm>
              <a:off x="6309658" y="3681603"/>
              <a:ext cx="2381089" cy="1186110"/>
            </a:xfrm>
            <a:prstGeom prst="rect">
              <a:avLst/>
            </a:prstGeom>
            <a:noFill/>
          </p:spPr>
          <p:txBody>
            <a:bodyPr wrap="square" rtlCol="0">
              <a:spAutoFit/>
            </a:bodyPr>
            <a:lstStyle/>
            <a:p>
              <a:pPr algn="ctr"/>
              <a:r>
                <a:rPr lang="en-US" sz="2800" dirty="0">
                  <a:solidFill>
                    <a:srgbClr val="00B0F0"/>
                  </a:solidFill>
                  <a:latin typeface="Gill Sans Ultra Bold" panose="020B0A02020104020203" pitchFamily="34" charset="77"/>
                </a:rPr>
                <a:t>TRUE</a:t>
              </a:r>
            </a:p>
            <a:p>
              <a:pPr algn="ctr"/>
              <a:r>
                <a:rPr lang="en-US" sz="2800" dirty="0">
                  <a:solidFill>
                    <a:srgbClr val="00B0F0"/>
                  </a:solidFill>
                  <a:latin typeface="Gill Sans Ultra Bold" panose="020B0A02020104020203" pitchFamily="34" charset="77"/>
                </a:rPr>
                <a:t>POSITIVE</a:t>
              </a:r>
            </a:p>
          </p:txBody>
        </p:sp>
        <p:sp>
          <p:nvSpPr>
            <p:cNvPr id="31" name="TextBox 30">
              <a:extLst>
                <a:ext uri="{FF2B5EF4-FFF2-40B4-BE49-F238E27FC236}">
                  <a16:creationId xmlns:a16="http://schemas.microsoft.com/office/drawing/2014/main" id="{B928E9AD-4B0D-D649-B1A6-4491CD5D5772}"/>
                </a:ext>
              </a:extLst>
            </p:cNvPr>
            <p:cNvSpPr txBox="1"/>
            <p:nvPr/>
          </p:nvSpPr>
          <p:spPr>
            <a:xfrm>
              <a:off x="6416755" y="1094955"/>
              <a:ext cx="2206053" cy="954107"/>
            </a:xfrm>
            <a:prstGeom prst="rect">
              <a:avLst/>
            </a:prstGeom>
            <a:noFill/>
          </p:spPr>
          <p:txBody>
            <a:bodyPr wrap="none" rtlCol="0">
              <a:spAutoFit/>
            </a:bodyPr>
            <a:lstStyle/>
            <a:p>
              <a:pPr algn="ctr"/>
              <a:r>
                <a:rPr lang="en-US" sz="2800" dirty="0">
                  <a:solidFill>
                    <a:srgbClr val="FF0000"/>
                  </a:solidFill>
                  <a:latin typeface="Gill Sans Ultra Bold" panose="020B0A02020104020203" pitchFamily="34" charset="77"/>
                </a:rPr>
                <a:t>FALSE </a:t>
              </a:r>
            </a:p>
            <a:p>
              <a:pPr algn="ctr"/>
              <a:r>
                <a:rPr lang="en-US" sz="2800" dirty="0">
                  <a:solidFill>
                    <a:srgbClr val="FF0000"/>
                  </a:solidFill>
                  <a:latin typeface="Gill Sans Ultra Bold" panose="020B0A02020104020203" pitchFamily="34" charset="77"/>
                </a:rPr>
                <a:t>POSITIVE</a:t>
              </a:r>
            </a:p>
          </p:txBody>
        </p:sp>
        <p:sp>
          <p:nvSpPr>
            <p:cNvPr id="32" name="TextBox 31">
              <a:extLst>
                <a:ext uri="{FF2B5EF4-FFF2-40B4-BE49-F238E27FC236}">
                  <a16:creationId xmlns:a16="http://schemas.microsoft.com/office/drawing/2014/main" id="{C1990904-D711-0F4C-974F-8B8D778F83C9}"/>
                </a:ext>
              </a:extLst>
            </p:cNvPr>
            <p:cNvSpPr txBox="1"/>
            <p:nvPr/>
          </p:nvSpPr>
          <p:spPr>
            <a:xfrm>
              <a:off x="3455865" y="3708493"/>
              <a:ext cx="2376101" cy="954107"/>
            </a:xfrm>
            <a:prstGeom prst="rect">
              <a:avLst/>
            </a:prstGeom>
            <a:noFill/>
          </p:spPr>
          <p:txBody>
            <a:bodyPr wrap="none" rtlCol="0">
              <a:spAutoFit/>
            </a:bodyPr>
            <a:lstStyle/>
            <a:p>
              <a:pPr algn="ctr"/>
              <a:r>
                <a:rPr lang="en-US" sz="2800" dirty="0">
                  <a:solidFill>
                    <a:srgbClr val="FF0000"/>
                  </a:solidFill>
                  <a:latin typeface="Gill Sans Ultra Bold" panose="020B0A02020104020203" pitchFamily="34" charset="77"/>
                </a:rPr>
                <a:t>FALSE</a:t>
              </a:r>
            </a:p>
            <a:p>
              <a:pPr algn="ctr"/>
              <a:r>
                <a:rPr lang="en-US" sz="2800" dirty="0">
                  <a:solidFill>
                    <a:srgbClr val="FF0000"/>
                  </a:solidFill>
                  <a:latin typeface="Gill Sans Ultra Bold" panose="020B0A02020104020203" pitchFamily="34" charset="77"/>
                </a:rPr>
                <a:t>NEGATIVE</a:t>
              </a:r>
            </a:p>
          </p:txBody>
        </p:sp>
      </p:grpSp>
      <p:sp>
        <p:nvSpPr>
          <p:cNvPr id="34" name="Title 1">
            <a:extLst>
              <a:ext uri="{FF2B5EF4-FFF2-40B4-BE49-F238E27FC236}">
                <a16:creationId xmlns:a16="http://schemas.microsoft.com/office/drawing/2014/main" id="{23D20834-6AA1-BE49-8F6E-6BCB479C3F9A}"/>
              </a:ext>
            </a:extLst>
          </p:cNvPr>
          <p:cNvSpPr txBox="1">
            <a:spLocks/>
          </p:cNvSpPr>
          <p:nvPr/>
        </p:nvSpPr>
        <p:spPr>
          <a:xfrm>
            <a:off x="2795838" y="33576"/>
            <a:ext cx="5746708" cy="767276"/>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i="1" dirty="0">
                <a:latin typeface="Gill Sans" panose="020B0502020104020203" pitchFamily="34" charset="-79"/>
                <a:cs typeface="Gill Sans" panose="020B0502020104020203" pitchFamily="34" charset="-79"/>
              </a:rPr>
              <a:t>Precision</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134DF39-41A7-C946-8889-777923DF87E7}"/>
                  </a:ext>
                </a:extLst>
              </p:cNvPr>
              <p:cNvSpPr txBox="1"/>
              <p:nvPr/>
            </p:nvSpPr>
            <p:spPr>
              <a:xfrm>
                <a:off x="9448218" y="2789562"/>
                <a:ext cx="2208425" cy="1278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400" i="1" smtClean="0">
                              <a:latin typeface="Cambria Math" panose="02040503050406030204" pitchFamily="18" charset="0"/>
                            </a:rPr>
                          </m:ctrlPr>
                        </m:fPr>
                        <m:num>
                          <m:r>
                            <a:rPr lang="en-US" sz="4400" b="0" i="1" smtClean="0">
                              <a:solidFill>
                                <a:srgbClr val="00B0F0"/>
                              </a:solidFill>
                              <a:latin typeface="Cambria Math" panose="02040503050406030204" pitchFamily="18" charset="0"/>
                            </a:rPr>
                            <m:t>𝑇𝑃</m:t>
                          </m:r>
                        </m:num>
                        <m:den>
                          <m:r>
                            <a:rPr lang="en-US" sz="4400" b="0" i="1" smtClean="0">
                              <a:solidFill>
                                <a:srgbClr val="00B0F0"/>
                              </a:solidFill>
                              <a:latin typeface="Cambria Math" panose="02040503050406030204" pitchFamily="18" charset="0"/>
                            </a:rPr>
                            <m:t>𝑇𝑃</m:t>
                          </m:r>
                          <m:r>
                            <a:rPr lang="en-US" sz="4400" b="0" i="1" smtClean="0">
                              <a:latin typeface="Cambria Math" panose="02040503050406030204" pitchFamily="18" charset="0"/>
                            </a:rPr>
                            <m:t>+</m:t>
                          </m:r>
                          <m:r>
                            <a:rPr lang="en-US" sz="4400" b="0" i="1" smtClean="0">
                              <a:solidFill>
                                <a:srgbClr val="FF0000"/>
                              </a:solidFill>
                              <a:latin typeface="Cambria Math" panose="02040503050406030204" pitchFamily="18" charset="0"/>
                            </a:rPr>
                            <m:t>𝐹𝑃</m:t>
                          </m:r>
                        </m:den>
                      </m:f>
                    </m:oMath>
                  </m:oMathPara>
                </a14:m>
                <a:endParaRPr lang="en-US" dirty="0"/>
              </a:p>
            </p:txBody>
          </p:sp>
        </mc:Choice>
        <mc:Fallback xmlns="">
          <p:sp>
            <p:nvSpPr>
              <p:cNvPr id="17" name="TextBox 16">
                <a:extLst>
                  <a:ext uri="{FF2B5EF4-FFF2-40B4-BE49-F238E27FC236}">
                    <a16:creationId xmlns:a16="http://schemas.microsoft.com/office/drawing/2014/main" id="{D134DF39-41A7-C946-8889-777923DF87E7}"/>
                  </a:ext>
                </a:extLst>
              </p:cNvPr>
              <p:cNvSpPr txBox="1">
                <a:spLocks noRot="1" noChangeAspect="1" noMove="1" noResize="1" noEditPoints="1" noAdjustHandles="1" noChangeArrowheads="1" noChangeShapeType="1" noTextEdit="1"/>
              </p:cNvSpPr>
              <p:nvPr/>
            </p:nvSpPr>
            <p:spPr>
              <a:xfrm>
                <a:off x="9448218" y="2789562"/>
                <a:ext cx="2208425" cy="1278876"/>
              </a:xfrm>
              <a:prstGeom prst="rect">
                <a:avLst/>
              </a:prstGeom>
              <a:blipFill>
                <a:blip r:embed="rId2"/>
                <a:stretch>
                  <a:fillRect l="-5747" t="-980" r="-4598" b="-12745"/>
                </a:stretch>
              </a:blipFill>
            </p:spPr>
            <p:txBody>
              <a:bodyPr/>
              <a:lstStyle/>
              <a:p>
                <a:r>
                  <a:rPr lang="en-US">
                    <a:noFill/>
                  </a:rPr>
                  <a:t> </a:t>
                </a:r>
              </a:p>
            </p:txBody>
          </p:sp>
        </mc:Fallback>
      </mc:AlternateContent>
    </p:spTree>
    <p:extLst>
      <p:ext uri="{BB962C8B-B14F-4D97-AF65-F5344CB8AC3E}">
        <p14:creationId xmlns:p14="http://schemas.microsoft.com/office/powerpoint/2010/main" val="2024074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34">
            <a:extLst>
              <a:ext uri="{FF2B5EF4-FFF2-40B4-BE49-F238E27FC236}">
                <a16:creationId xmlns:a16="http://schemas.microsoft.com/office/drawing/2014/main" id="{7188C604-ACA2-AC4B-8DE1-555194AC806E}"/>
              </a:ext>
            </a:extLst>
          </p:cNvPr>
          <p:cNvSpPr/>
          <p:nvPr/>
        </p:nvSpPr>
        <p:spPr>
          <a:xfrm>
            <a:off x="3242631" y="3429000"/>
            <a:ext cx="5107726" cy="1776984"/>
          </a:xfrm>
          <a:custGeom>
            <a:avLst/>
            <a:gdLst>
              <a:gd name="connsiteX0" fmla="*/ 0 w 5107726"/>
              <a:gd name="connsiteY0" fmla="*/ 296170 h 1776984"/>
              <a:gd name="connsiteX1" fmla="*/ 296170 w 5107726"/>
              <a:gd name="connsiteY1" fmla="*/ 0 h 1776984"/>
              <a:gd name="connsiteX2" fmla="*/ 805764 w 5107726"/>
              <a:gd name="connsiteY2" fmla="*/ 0 h 1776984"/>
              <a:gd name="connsiteX3" fmla="*/ 1450819 w 5107726"/>
              <a:gd name="connsiteY3" fmla="*/ 0 h 1776984"/>
              <a:gd name="connsiteX4" fmla="*/ 1960412 w 5107726"/>
              <a:gd name="connsiteY4" fmla="*/ 0 h 1776984"/>
              <a:gd name="connsiteX5" fmla="*/ 2560314 w 5107726"/>
              <a:gd name="connsiteY5" fmla="*/ 0 h 1776984"/>
              <a:gd name="connsiteX6" fmla="*/ 3115061 w 5107726"/>
              <a:gd name="connsiteY6" fmla="*/ 0 h 1776984"/>
              <a:gd name="connsiteX7" fmla="*/ 3624655 w 5107726"/>
              <a:gd name="connsiteY7" fmla="*/ 0 h 1776984"/>
              <a:gd name="connsiteX8" fmla="*/ 4811556 w 5107726"/>
              <a:gd name="connsiteY8" fmla="*/ 0 h 1776984"/>
              <a:gd name="connsiteX9" fmla="*/ 5107726 w 5107726"/>
              <a:gd name="connsiteY9" fmla="*/ 296170 h 1776984"/>
              <a:gd name="connsiteX10" fmla="*/ 5107726 w 5107726"/>
              <a:gd name="connsiteY10" fmla="*/ 852953 h 1776984"/>
              <a:gd name="connsiteX11" fmla="*/ 5107726 w 5107726"/>
              <a:gd name="connsiteY11" fmla="*/ 1480814 h 1776984"/>
              <a:gd name="connsiteX12" fmla="*/ 4811556 w 5107726"/>
              <a:gd name="connsiteY12" fmla="*/ 1776984 h 1776984"/>
              <a:gd name="connsiteX13" fmla="*/ 4301962 w 5107726"/>
              <a:gd name="connsiteY13" fmla="*/ 1776984 h 1776984"/>
              <a:gd name="connsiteX14" fmla="*/ 3702061 w 5107726"/>
              <a:gd name="connsiteY14" fmla="*/ 1776984 h 1776984"/>
              <a:gd name="connsiteX15" fmla="*/ 3057006 w 5107726"/>
              <a:gd name="connsiteY15" fmla="*/ 1776984 h 1776984"/>
              <a:gd name="connsiteX16" fmla="*/ 2411951 w 5107726"/>
              <a:gd name="connsiteY16" fmla="*/ 1776984 h 1776984"/>
              <a:gd name="connsiteX17" fmla="*/ 1721742 w 5107726"/>
              <a:gd name="connsiteY17" fmla="*/ 1776984 h 1776984"/>
              <a:gd name="connsiteX18" fmla="*/ 1121841 w 5107726"/>
              <a:gd name="connsiteY18" fmla="*/ 1776984 h 1776984"/>
              <a:gd name="connsiteX19" fmla="*/ 296170 w 5107726"/>
              <a:gd name="connsiteY19" fmla="*/ 1776984 h 1776984"/>
              <a:gd name="connsiteX20" fmla="*/ 0 w 5107726"/>
              <a:gd name="connsiteY20" fmla="*/ 1480814 h 1776984"/>
              <a:gd name="connsiteX21" fmla="*/ 0 w 5107726"/>
              <a:gd name="connsiteY21" fmla="*/ 876646 h 1776984"/>
              <a:gd name="connsiteX22" fmla="*/ 0 w 5107726"/>
              <a:gd name="connsiteY22" fmla="*/ 296170 h 177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07726" h="1776984" fill="none" extrusionOk="0">
                <a:moveTo>
                  <a:pt x="0" y="296170"/>
                </a:moveTo>
                <a:cubicBezTo>
                  <a:pt x="19127" y="103815"/>
                  <a:pt x="153815" y="-7971"/>
                  <a:pt x="296170" y="0"/>
                </a:cubicBezTo>
                <a:cubicBezTo>
                  <a:pt x="423243" y="18969"/>
                  <a:pt x="688829" y="14454"/>
                  <a:pt x="805764" y="0"/>
                </a:cubicBezTo>
                <a:cubicBezTo>
                  <a:pt x="922699" y="-14454"/>
                  <a:pt x="1183029" y="21595"/>
                  <a:pt x="1450819" y="0"/>
                </a:cubicBezTo>
                <a:cubicBezTo>
                  <a:pt x="1718609" y="-21595"/>
                  <a:pt x="1709949" y="11686"/>
                  <a:pt x="1960412" y="0"/>
                </a:cubicBezTo>
                <a:cubicBezTo>
                  <a:pt x="2210875" y="-11686"/>
                  <a:pt x="2390053" y="22244"/>
                  <a:pt x="2560314" y="0"/>
                </a:cubicBezTo>
                <a:cubicBezTo>
                  <a:pt x="2730575" y="-22244"/>
                  <a:pt x="2953991" y="-11681"/>
                  <a:pt x="3115061" y="0"/>
                </a:cubicBezTo>
                <a:cubicBezTo>
                  <a:pt x="3276131" y="11681"/>
                  <a:pt x="3441806" y="-4057"/>
                  <a:pt x="3624655" y="0"/>
                </a:cubicBezTo>
                <a:cubicBezTo>
                  <a:pt x="3807504" y="4057"/>
                  <a:pt x="4366313" y="-4808"/>
                  <a:pt x="4811556" y="0"/>
                </a:cubicBezTo>
                <a:cubicBezTo>
                  <a:pt x="4987861" y="12877"/>
                  <a:pt x="5126264" y="136805"/>
                  <a:pt x="5107726" y="296170"/>
                </a:cubicBezTo>
                <a:cubicBezTo>
                  <a:pt x="5100651" y="534520"/>
                  <a:pt x="5121036" y="628610"/>
                  <a:pt x="5107726" y="852953"/>
                </a:cubicBezTo>
                <a:cubicBezTo>
                  <a:pt x="5094416" y="1077296"/>
                  <a:pt x="5138581" y="1348368"/>
                  <a:pt x="5107726" y="1480814"/>
                </a:cubicBezTo>
                <a:cubicBezTo>
                  <a:pt x="5130430" y="1619467"/>
                  <a:pt x="4987267" y="1799658"/>
                  <a:pt x="4811556" y="1776984"/>
                </a:cubicBezTo>
                <a:cubicBezTo>
                  <a:pt x="4577964" y="1752902"/>
                  <a:pt x="4413437" y="1764561"/>
                  <a:pt x="4301962" y="1776984"/>
                </a:cubicBezTo>
                <a:cubicBezTo>
                  <a:pt x="4190487" y="1789407"/>
                  <a:pt x="3823365" y="1796299"/>
                  <a:pt x="3702061" y="1776984"/>
                </a:cubicBezTo>
                <a:cubicBezTo>
                  <a:pt x="3580757" y="1757669"/>
                  <a:pt x="3272977" y="1797057"/>
                  <a:pt x="3057006" y="1776984"/>
                </a:cubicBezTo>
                <a:cubicBezTo>
                  <a:pt x="2841036" y="1756911"/>
                  <a:pt x="2663395" y="1752393"/>
                  <a:pt x="2411951" y="1776984"/>
                </a:cubicBezTo>
                <a:cubicBezTo>
                  <a:pt x="2160508" y="1801575"/>
                  <a:pt x="1889227" y="1786092"/>
                  <a:pt x="1721742" y="1776984"/>
                </a:cubicBezTo>
                <a:cubicBezTo>
                  <a:pt x="1554257" y="1767876"/>
                  <a:pt x="1281216" y="1780208"/>
                  <a:pt x="1121841" y="1776984"/>
                </a:cubicBezTo>
                <a:cubicBezTo>
                  <a:pt x="962466" y="1773760"/>
                  <a:pt x="687854" y="1770151"/>
                  <a:pt x="296170" y="1776984"/>
                </a:cubicBezTo>
                <a:cubicBezTo>
                  <a:pt x="168635" y="1785098"/>
                  <a:pt x="10286" y="1610517"/>
                  <a:pt x="0" y="1480814"/>
                </a:cubicBezTo>
                <a:cubicBezTo>
                  <a:pt x="454" y="1351608"/>
                  <a:pt x="28556" y="1077193"/>
                  <a:pt x="0" y="876646"/>
                </a:cubicBezTo>
                <a:cubicBezTo>
                  <a:pt x="-28556" y="676099"/>
                  <a:pt x="26773" y="452167"/>
                  <a:pt x="0" y="296170"/>
                </a:cubicBezTo>
                <a:close/>
              </a:path>
              <a:path w="5107726" h="1776984" stroke="0" extrusionOk="0">
                <a:moveTo>
                  <a:pt x="0" y="296170"/>
                </a:moveTo>
                <a:cubicBezTo>
                  <a:pt x="12480" y="120021"/>
                  <a:pt x="157922" y="-29898"/>
                  <a:pt x="296170" y="0"/>
                </a:cubicBezTo>
                <a:cubicBezTo>
                  <a:pt x="463457" y="-23893"/>
                  <a:pt x="618734" y="-11648"/>
                  <a:pt x="805764" y="0"/>
                </a:cubicBezTo>
                <a:cubicBezTo>
                  <a:pt x="992794" y="11648"/>
                  <a:pt x="1320120" y="26037"/>
                  <a:pt x="1495973" y="0"/>
                </a:cubicBezTo>
                <a:cubicBezTo>
                  <a:pt x="1671826" y="-26037"/>
                  <a:pt x="1857922" y="21017"/>
                  <a:pt x="2095874" y="0"/>
                </a:cubicBezTo>
                <a:cubicBezTo>
                  <a:pt x="2333826" y="-21017"/>
                  <a:pt x="2528444" y="15240"/>
                  <a:pt x="2786083" y="0"/>
                </a:cubicBezTo>
                <a:cubicBezTo>
                  <a:pt x="3043722" y="-15240"/>
                  <a:pt x="3279982" y="-24172"/>
                  <a:pt x="3476292" y="0"/>
                </a:cubicBezTo>
                <a:cubicBezTo>
                  <a:pt x="3672602" y="24172"/>
                  <a:pt x="3946489" y="-10556"/>
                  <a:pt x="4166501" y="0"/>
                </a:cubicBezTo>
                <a:cubicBezTo>
                  <a:pt x="4386513" y="10556"/>
                  <a:pt x="4649102" y="5811"/>
                  <a:pt x="4811556" y="0"/>
                </a:cubicBezTo>
                <a:cubicBezTo>
                  <a:pt x="4996653" y="9690"/>
                  <a:pt x="5126829" y="104060"/>
                  <a:pt x="5107726" y="296170"/>
                </a:cubicBezTo>
                <a:cubicBezTo>
                  <a:pt x="5132248" y="415219"/>
                  <a:pt x="5104131" y="658663"/>
                  <a:pt x="5107726" y="876646"/>
                </a:cubicBezTo>
                <a:cubicBezTo>
                  <a:pt x="5111321" y="1094629"/>
                  <a:pt x="5104157" y="1221962"/>
                  <a:pt x="5107726" y="1480814"/>
                </a:cubicBezTo>
                <a:cubicBezTo>
                  <a:pt x="5100593" y="1667435"/>
                  <a:pt x="4939832" y="1778377"/>
                  <a:pt x="4811556" y="1776984"/>
                </a:cubicBezTo>
                <a:cubicBezTo>
                  <a:pt x="4637330" y="1768001"/>
                  <a:pt x="4547030" y="1786097"/>
                  <a:pt x="4301962" y="1776984"/>
                </a:cubicBezTo>
                <a:cubicBezTo>
                  <a:pt x="4056894" y="1767871"/>
                  <a:pt x="3741259" y="1804924"/>
                  <a:pt x="3566600" y="1776984"/>
                </a:cubicBezTo>
                <a:cubicBezTo>
                  <a:pt x="3391941" y="1749044"/>
                  <a:pt x="3126794" y="1786184"/>
                  <a:pt x="2966698" y="1776984"/>
                </a:cubicBezTo>
                <a:cubicBezTo>
                  <a:pt x="2806602" y="1767784"/>
                  <a:pt x="2484714" y="1808099"/>
                  <a:pt x="2276489" y="1776984"/>
                </a:cubicBezTo>
                <a:cubicBezTo>
                  <a:pt x="2068264" y="1745869"/>
                  <a:pt x="1836873" y="1794557"/>
                  <a:pt x="1586280" y="1776984"/>
                </a:cubicBezTo>
                <a:cubicBezTo>
                  <a:pt x="1335687" y="1759411"/>
                  <a:pt x="1124304" y="1805355"/>
                  <a:pt x="941225" y="1776984"/>
                </a:cubicBezTo>
                <a:cubicBezTo>
                  <a:pt x="758147" y="1748613"/>
                  <a:pt x="596522" y="1767384"/>
                  <a:pt x="296170" y="1776984"/>
                </a:cubicBezTo>
                <a:cubicBezTo>
                  <a:pt x="143701" y="1758584"/>
                  <a:pt x="-4425" y="1659360"/>
                  <a:pt x="0" y="1480814"/>
                </a:cubicBezTo>
                <a:cubicBezTo>
                  <a:pt x="610" y="1221314"/>
                  <a:pt x="-27326" y="1053820"/>
                  <a:pt x="0" y="900338"/>
                </a:cubicBezTo>
                <a:cubicBezTo>
                  <a:pt x="27326" y="746856"/>
                  <a:pt x="-6118" y="448638"/>
                  <a:pt x="0" y="296170"/>
                </a:cubicBezTo>
                <a:close/>
              </a:path>
            </a:pathLst>
          </a:custGeom>
          <a:solidFill>
            <a:schemeClr val="bg1"/>
          </a:solidFill>
          <a:ln w="76200">
            <a:solidFill>
              <a:srgbClr val="00B050"/>
            </a:solidFill>
            <a:prstDash val="solid"/>
            <a:extLst>
              <a:ext uri="{C807C97D-BFC1-408E-A445-0C87EB9F89A2}">
                <ask:lineSketchStyleProps xmlns:ask="http://schemas.microsoft.com/office/drawing/2018/sketchyshapes" sd="349930014">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ounded Rectangle 35">
            <a:extLst>
              <a:ext uri="{FF2B5EF4-FFF2-40B4-BE49-F238E27FC236}">
                <a16:creationId xmlns:a16="http://schemas.microsoft.com/office/drawing/2014/main" id="{A304776E-5EC5-C24F-B608-D13883C0C79F}"/>
              </a:ext>
            </a:extLst>
          </p:cNvPr>
          <p:cNvSpPr/>
          <p:nvPr/>
        </p:nvSpPr>
        <p:spPr>
          <a:xfrm>
            <a:off x="5941227" y="3575400"/>
            <a:ext cx="2276182" cy="1496472"/>
          </a:xfrm>
          <a:custGeom>
            <a:avLst/>
            <a:gdLst>
              <a:gd name="connsiteX0" fmla="*/ 0 w 2276182"/>
              <a:gd name="connsiteY0" fmla="*/ 249417 h 1496472"/>
              <a:gd name="connsiteX1" fmla="*/ 249417 w 2276182"/>
              <a:gd name="connsiteY1" fmla="*/ 0 h 1496472"/>
              <a:gd name="connsiteX2" fmla="*/ 841866 w 2276182"/>
              <a:gd name="connsiteY2" fmla="*/ 0 h 1496472"/>
              <a:gd name="connsiteX3" fmla="*/ 1469863 w 2276182"/>
              <a:gd name="connsiteY3" fmla="*/ 0 h 1496472"/>
              <a:gd name="connsiteX4" fmla="*/ 2026765 w 2276182"/>
              <a:gd name="connsiteY4" fmla="*/ 0 h 1496472"/>
              <a:gd name="connsiteX5" fmla="*/ 2276182 w 2276182"/>
              <a:gd name="connsiteY5" fmla="*/ 249417 h 1496472"/>
              <a:gd name="connsiteX6" fmla="*/ 2276182 w 2276182"/>
              <a:gd name="connsiteY6" fmla="*/ 738260 h 1496472"/>
              <a:gd name="connsiteX7" fmla="*/ 2276182 w 2276182"/>
              <a:gd name="connsiteY7" fmla="*/ 1247055 h 1496472"/>
              <a:gd name="connsiteX8" fmla="*/ 2026765 w 2276182"/>
              <a:gd name="connsiteY8" fmla="*/ 1496472 h 1496472"/>
              <a:gd name="connsiteX9" fmla="*/ 1469863 w 2276182"/>
              <a:gd name="connsiteY9" fmla="*/ 1496472 h 1496472"/>
              <a:gd name="connsiteX10" fmla="*/ 930734 w 2276182"/>
              <a:gd name="connsiteY10" fmla="*/ 1496472 h 1496472"/>
              <a:gd name="connsiteX11" fmla="*/ 249417 w 2276182"/>
              <a:gd name="connsiteY11" fmla="*/ 1496472 h 1496472"/>
              <a:gd name="connsiteX12" fmla="*/ 0 w 2276182"/>
              <a:gd name="connsiteY12" fmla="*/ 1247055 h 1496472"/>
              <a:gd name="connsiteX13" fmla="*/ 0 w 2276182"/>
              <a:gd name="connsiteY13" fmla="*/ 778165 h 1496472"/>
              <a:gd name="connsiteX14" fmla="*/ 0 w 2276182"/>
              <a:gd name="connsiteY14" fmla="*/ 249417 h 149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6182" h="1496472" fill="none" extrusionOk="0">
                <a:moveTo>
                  <a:pt x="0" y="249417"/>
                </a:moveTo>
                <a:cubicBezTo>
                  <a:pt x="-1661" y="108348"/>
                  <a:pt x="131173" y="15986"/>
                  <a:pt x="249417" y="0"/>
                </a:cubicBezTo>
                <a:cubicBezTo>
                  <a:pt x="498046" y="22010"/>
                  <a:pt x="594340" y="-23856"/>
                  <a:pt x="841866" y="0"/>
                </a:cubicBezTo>
                <a:cubicBezTo>
                  <a:pt x="1089392" y="23856"/>
                  <a:pt x="1231793" y="-15602"/>
                  <a:pt x="1469863" y="0"/>
                </a:cubicBezTo>
                <a:cubicBezTo>
                  <a:pt x="1707933" y="15602"/>
                  <a:pt x="1781582" y="25049"/>
                  <a:pt x="2026765" y="0"/>
                </a:cubicBezTo>
                <a:cubicBezTo>
                  <a:pt x="2166392" y="-4651"/>
                  <a:pt x="2282184" y="102097"/>
                  <a:pt x="2276182" y="249417"/>
                </a:cubicBezTo>
                <a:cubicBezTo>
                  <a:pt x="2281832" y="371143"/>
                  <a:pt x="2253349" y="634392"/>
                  <a:pt x="2276182" y="738260"/>
                </a:cubicBezTo>
                <a:cubicBezTo>
                  <a:pt x="2299015" y="842128"/>
                  <a:pt x="2288086" y="1029188"/>
                  <a:pt x="2276182" y="1247055"/>
                </a:cubicBezTo>
                <a:cubicBezTo>
                  <a:pt x="2263853" y="1380935"/>
                  <a:pt x="2153743" y="1495429"/>
                  <a:pt x="2026765" y="1496472"/>
                </a:cubicBezTo>
                <a:cubicBezTo>
                  <a:pt x="1791194" y="1497591"/>
                  <a:pt x="1667471" y="1518710"/>
                  <a:pt x="1469863" y="1496472"/>
                </a:cubicBezTo>
                <a:cubicBezTo>
                  <a:pt x="1272255" y="1474234"/>
                  <a:pt x="1063997" y="1509824"/>
                  <a:pt x="930734" y="1496472"/>
                </a:cubicBezTo>
                <a:cubicBezTo>
                  <a:pt x="797471" y="1483120"/>
                  <a:pt x="553193" y="1507635"/>
                  <a:pt x="249417" y="1496472"/>
                </a:cubicBezTo>
                <a:cubicBezTo>
                  <a:pt x="110326" y="1504170"/>
                  <a:pt x="-6847" y="1409119"/>
                  <a:pt x="0" y="1247055"/>
                </a:cubicBezTo>
                <a:cubicBezTo>
                  <a:pt x="12898" y="1035964"/>
                  <a:pt x="3805" y="921012"/>
                  <a:pt x="0" y="778165"/>
                </a:cubicBezTo>
                <a:cubicBezTo>
                  <a:pt x="-3805" y="635318"/>
                  <a:pt x="9207" y="355874"/>
                  <a:pt x="0" y="249417"/>
                </a:cubicBezTo>
                <a:close/>
              </a:path>
              <a:path w="2276182" h="1496472" stroke="0" extrusionOk="0">
                <a:moveTo>
                  <a:pt x="0" y="249417"/>
                </a:moveTo>
                <a:cubicBezTo>
                  <a:pt x="8477" y="103124"/>
                  <a:pt x="133282" y="-25520"/>
                  <a:pt x="249417" y="0"/>
                </a:cubicBezTo>
                <a:cubicBezTo>
                  <a:pt x="483316" y="-26703"/>
                  <a:pt x="680298" y="25993"/>
                  <a:pt x="788546" y="0"/>
                </a:cubicBezTo>
                <a:cubicBezTo>
                  <a:pt x="896794" y="-25993"/>
                  <a:pt x="1119424" y="-12958"/>
                  <a:pt x="1398769" y="0"/>
                </a:cubicBezTo>
                <a:cubicBezTo>
                  <a:pt x="1678114" y="12958"/>
                  <a:pt x="1771681" y="-5127"/>
                  <a:pt x="2026765" y="0"/>
                </a:cubicBezTo>
                <a:cubicBezTo>
                  <a:pt x="2194079" y="1592"/>
                  <a:pt x="2294455" y="103751"/>
                  <a:pt x="2276182" y="249417"/>
                </a:cubicBezTo>
                <a:cubicBezTo>
                  <a:pt x="2264811" y="417626"/>
                  <a:pt x="2287326" y="565099"/>
                  <a:pt x="2276182" y="728283"/>
                </a:cubicBezTo>
                <a:cubicBezTo>
                  <a:pt x="2265038" y="891467"/>
                  <a:pt x="2296837" y="1043725"/>
                  <a:pt x="2276182" y="1247055"/>
                </a:cubicBezTo>
                <a:cubicBezTo>
                  <a:pt x="2288368" y="1390289"/>
                  <a:pt x="2179445" y="1474165"/>
                  <a:pt x="2026765" y="1496472"/>
                </a:cubicBezTo>
                <a:cubicBezTo>
                  <a:pt x="1796121" y="1510836"/>
                  <a:pt x="1589922" y="1515984"/>
                  <a:pt x="1452089" y="1496472"/>
                </a:cubicBezTo>
                <a:cubicBezTo>
                  <a:pt x="1314256" y="1476960"/>
                  <a:pt x="1038545" y="1498445"/>
                  <a:pt x="859640" y="1496472"/>
                </a:cubicBezTo>
                <a:cubicBezTo>
                  <a:pt x="680735" y="1494499"/>
                  <a:pt x="512178" y="1487189"/>
                  <a:pt x="249417" y="1496472"/>
                </a:cubicBezTo>
                <a:cubicBezTo>
                  <a:pt x="122077" y="1464813"/>
                  <a:pt x="6005" y="1386027"/>
                  <a:pt x="0" y="1247055"/>
                </a:cubicBezTo>
                <a:cubicBezTo>
                  <a:pt x="1086" y="1077031"/>
                  <a:pt x="-11318" y="911753"/>
                  <a:pt x="0" y="748236"/>
                </a:cubicBezTo>
                <a:cubicBezTo>
                  <a:pt x="11318" y="584719"/>
                  <a:pt x="19967" y="423511"/>
                  <a:pt x="0" y="249417"/>
                </a:cubicBezTo>
                <a:close/>
              </a:path>
            </a:pathLst>
          </a:custGeom>
          <a:solidFill>
            <a:schemeClr val="bg1"/>
          </a:solidFill>
          <a:ln w="76200">
            <a:solidFill>
              <a:srgbClr val="00B0F0"/>
            </a:solidFill>
            <a:prstDash val="solid"/>
            <a:extLst>
              <a:ext uri="{C807C97D-BFC1-408E-A445-0C87EB9F89A2}">
                <ask:lineSketchStyleProps xmlns:ask="http://schemas.microsoft.com/office/drawing/2018/sketchyshapes" sd="349930014">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197471BA-A07E-5643-8199-556A6C3FB472}"/>
              </a:ext>
            </a:extLst>
          </p:cNvPr>
          <p:cNvGrpSpPr/>
          <p:nvPr/>
        </p:nvGrpSpPr>
        <p:grpSpPr>
          <a:xfrm>
            <a:off x="1407987" y="791386"/>
            <a:ext cx="7760396" cy="5737527"/>
            <a:chOff x="1383680" y="-151566"/>
            <a:chExt cx="8376134" cy="7132677"/>
          </a:xfrm>
        </p:grpSpPr>
        <p:sp>
          <p:nvSpPr>
            <p:cNvPr id="7" name="Frame 6">
              <a:extLst>
                <a:ext uri="{FF2B5EF4-FFF2-40B4-BE49-F238E27FC236}">
                  <a16:creationId xmlns:a16="http://schemas.microsoft.com/office/drawing/2014/main" id="{7A83B4D2-75BD-A746-9F9D-83E6A8D19B57}"/>
                </a:ext>
              </a:extLst>
            </p:cNvPr>
            <p:cNvSpPr/>
            <p:nvPr/>
          </p:nvSpPr>
          <p:spPr>
            <a:xfrm>
              <a:off x="3061854" y="189513"/>
              <a:ext cx="6068291" cy="5557652"/>
            </a:xfrm>
            <a:custGeom>
              <a:avLst/>
              <a:gdLst>
                <a:gd name="connsiteX0" fmla="*/ 0 w 6068291"/>
                <a:gd name="connsiteY0" fmla="*/ 0 h 5557652"/>
                <a:gd name="connsiteX1" fmla="*/ 492206 w 6068291"/>
                <a:gd name="connsiteY1" fmla="*/ 0 h 5557652"/>
                <a:gd name="connsiteX2" fmla="*/ 1227143 w 6068291"/>
                <a:gd name="connsiteY2" fmla="*/ 0 h 5557652"/>
                <a:gd name="connsiteX3" fmla="*/ 1901398 w 6068291"/>
                <a:gd name="connsiteY3" fmla="*/ 0 h 5557652"/>
                <a:gd name="connsiteX4" fmla="*/ 2697018 w 6068291"/>
                <a:gd name="connsiteY4" fmla="*/ 0 h 5557652"/>
                <a:gd name="connsiteX5" fmla="*/ 3492639 w 6068291"/>
                <a:gd name="connsiteY5" fmla="*/ 0 h 5557652"/>
                <a:gd name="connsiteX6" fmla="*/ 4288259 w 6068291"/>
                <a:gd name="connsiteY6" fmla="*/ 0 h 5557652"/>
                <a:gd name="connsiteX7" fmla="*/ 5083879 w 6068291"/>
                <a:gd name="connsiteY7" fmla="*/ 0 h 5557652"/>
                <a:gd name="connsiteX8" fmla="*/ 6068291 w 6068291"/>
                <a:gd name="connsiteY8" fmla="*/ 0 h 5557652"/>
                <a:gd name="connsiteX9" fmla="*/ 6068291 w 6068291"/>
                <a:gd name="connsiteY9" fmla="*/ 694707 h 5557652"/>
                <a:gd name="connsiteX10" fmla="*/ 6068291 w 6068291"/>
                <a:gd name="connsiteY10" fmla="*/ 1389413 h 5557652"/>
                <a:gd name="connsiteX11" fmla="*/ 6068291 w 6068291"/>
                <a:gd name="connsiteY11" fmla="*/ 2084120 h 5557652"/>
                <a:gd name="connsiteX12" fmla="*/ 6068291 w 6068291"/>
                <a:gd name="connsiteY12" fmla="*/ 2889979 h 5557652"/>
                <a:gd name="connsiteX13" fmla="*/ 6068291 w 6068291"/>
                <a:gd name="connsiteY13" fmla="*/ 3584686 h 5557652"/>
                <a:gd name="connsiteX14" fmla="*/ 6068291 w 6068291"/>
                <a:gd name="connsiteY14" fmla="*/ 4334969 h 5557652"/>
                <a:gd name="connsiteX15" fmla="*/ 6068291 w 6068291"/>
                <a:gd name="connsiteY15" fmla="*/ 5557652 h 5557652"/>
                <a:gd name="connsiteX16" fmla="*/ 5576085 w 6068291"/>
                <a:gd name="connsiteY16" fmla="*/ 5557652 h 5557652"/>
                <a:gd name="connsiteX17" fmla="*/ 4962514 w 6068291"/>
                <a:gd name="connsiteY17" fmla="*/ 5557652 h 5557652"/>
                <a:gd name="connsiteX18" fmla="*/ 4166893 w 6068291"/>
                <a:gd name="connsiteY18" fmla="*/ 5557652 h 5557652"/>
                <a:gd name="connsiteX19" fmla="*/ 3674687 w 6068291"/>
                <a:gd name="connsiteY19" fmla="*/ 5557652 h 5557652"/>
                <a:gd name="connsiteX20" fmla="*/ 3121799 w 6068291"/>
                <a:gd name="connsiteY20" fmla="*/ 5557652 h 5557652"/>
                <a:gd name="connsiteX21" fmla="*/ 2568910 w 6068291"/>
                <a:gd name="connsiteY21" fmla="*/ 5557652 h 5557652"/>
                <a:gd name="connsiteX22" fmla="*/ 1894655 w 6068291"/>
                <a:gd name="connsiteY22" fmla="*/ 5557652 h 5557652"/>
                <a:gd name="connsiteX23" fmla="*/ 1220401 w 6068291"/>
                <a:gd name="connsiteY23" fmla="*/ 5557652 h 5557652"/>
                <a:gd name="connsiteX24" fmla="*/ 0 w 6068291"/>
                <a:gd name="connsiteY24" fmla="*/ 5557652 h 5557652"/>
                <a:gd name="connsiteX25" fmla="*/ 0 w 6068291"/>
                <a:gd name="connsiteY25" fmla="*/ 4862946 h 5557652"/>
                <a:gd name="connsiteX26" fmla="*/ 0 w 6068291"/>
                <a:gd name="connsiteY26" fmla="*/ 4223816 h 5557652"/>
                <a:gd name="connsiteX27" fmla="*/ 0 w 6068291"/>
                <a:gd name="connsiteY27" fmla="*/ 3473533 h 5557652"/>
                <a:gd name="connsiteX28" fmla="*/ 0 w 6068291"/>
                <a:gd name="connsiteY28" fmla="*/ 2945556 h 5557652"/>
                <a:gd name="connsiteX29" fmla="*/ 0 w 6068291"/>
                <a:gd name="connsiteY29" fmla="*/ 2362002 h 5557652"/>
                <a:gd name="connsiteX30" fmla="*/ 0 w 6068291"/>
                <a:gd name="connsiteY30" fmla="*/ 1722872 h 5557652"/>
                <a:gd name="connsiteX31" fmla="*/ 0 w 6068291"/>
                <a:gd name="connsiteY31" fmla="*/ 1028166 h 5557652"/>
                <a:gd name="connsiteX32" fmla="*/ 0 w 6068291"/>
                <a:gd name="connsiteY32" fmla="*/ 0 h 5557652"/>
                <a:gd name="connsiteX33" fmla="*/ 207801 w 6068291"/>
                <a:gd name="connsiteY33" fmla="*/ 207801 h 5557652"/>
                <a:gd name="connsiteX34" fmla="*/ 207801 w 6068291"/>
                <a:gd name="connsiteY34" fmla="*/ 747716 h 5557652"/>
                <a:gd name="connsiteX35" fmla="*/ 207801 w 6068291"/>
                <a:gd name="connsiteY35" fmla="*/ 1339052 h 5557652"/>
                <a:gd name="connsiteX36" fmla="*/ 207801 w 6068291"/>
                <a:gd name="connsiteY36" fmla="*/ 1827547 h 5557652"/>
                <a:gd name="connsiteX37" fmla="*/ 207801 w 6068291"/>
                <a:gd name="connsiteY37" fmla="*/ 2573144 h 5557652"/>
                <a:gd name="connsiteX38" fmla="*/ 207801 w 6068291"/>
                <a:gd name="connsiteY38" fmla="*/ 3267321 h 5557652"/>
                <a:gd name="connsiteX39" fmla="*/ 207801 w 6068291"/>
                <a:gd name="connsiteY39" fmla="*/ 3755816 h 5557652"/>
                <a:gd name="connsiteX40" fmla="*/ 207801 w 6068291"/>
                <a:gd name="connsiteY40" fmla="*/ 4449992 h 5557652"/>
                <a:gd name="connsiteX41" fmla="*/ 207801 w 6068291"/>
                <a:gd name="connsiteY41" fmla="*/ 5349851 h 5557652"/>
                <a:gd name="connsiteX42" fmla="*/ 779351 w 6068291"/>
                <a:gd name="connsiteY42" fmla="*/ 5349851 h 5557652"/>
                <a:gd name="connsiteX43" fmla="*/ 1237847 w 6068291"/>
                <a:gd name="connsiteY43" fmla="*/ 5349851 h 5557652"/>
                <a:gd name="connsiteX44" fmla="*/ 1696342 w 6068291"/>
                <a:gd name="connsiteY44" fmla="*/ 5349851 h 5557652"/>
                <a:gd name="connsiteX45" fmla="*/ 2437473 w 6068291"/>
                <a:gd name="connsiteY45" fmla="*/ 5349851 h 5557652"/>
                <a:gd name="connsiteX46" fmla="*/ 3065549 w 6068291"/>
                <a:gd name="connsiteY46" fmla="*/ 5349851 h 5557652"/>
                <a:gd name="connsiteX47" fmla="*/ 3693626 w 6068291"/>
                <a:gd name="connsiteY47" fmla="*/ 5349851 h 5557652"/>
                <a:gd name="connsiteX48" fmla="*/ 4434756 w 6068291"/>
                <a:gd name="connsiteY48" fmla="*/ 5349851 h 5557652"/>
                <a:gd name="connsiteX49" fmla="*/ 5062833 w 6068291"/>
                <a:gd name="connsiteY49" fmla="*/ 5349851 h 5557652"/>
                <a:gd name="connsiteX50" fmla="*/ 5860490 w 6068291"/>
                <a:gd name="connsiteY50" fmla="*/ 5349851 h 5557652"/>
                <a:gd name="connsiteX51" fmla="*/ 5860490 w 6068291"/>
                <a:gd name="connsiteY51" fmla="*/ 4758515 h 5557652"/>
                <a:gd name="connsiteX52" fmla="*/ 5860490 w 6068291"/>
                <a:gd name="connsiteY52" fmla="*/ 4167180 h 5557652"/>
                <a:gd name="connsiteX53" fmla="*/ 5860490 w 6068291"/>
                <a:gd name="connsiteY53" fmla="*/ 3421582 h 5557652"/>
                <a:gd name="connsiteX54" fmla="*/ 5860490 w 6068291"/>
                <a:gd name="connsiteY54" fmla="*/ 2675985 h 5557652"/>
                <a:gd name="connsiteX55" fmla="*/ 5860490 w 6068291"/>
                <a:gd name="connsiteY55" fmla="*/ 2187490 h 5557652"/>
                <a:gd name="connsiteX56" fmla="*/ 5860490 w 6068291"/>
                <a:gd name="connsiteY56" fmla="*/ 1698996 h 5557652"/>
                <a:gd name="connsiteX57" fmla="*/ 5860490 w 6068291"/>
                <a:gd name="connsiteY57" fmla="*/ 1107660 h 5557652"/>
                <a:gd name="connsiteX58" fmla="*/ 5860490 w 6068291"/>
                <a:gd name="connsiteY58" fmla="*/ 207801 h 5557652"/>
                <a:gd name="connsiteX59" fmla="*/ 5401994 w 6068291"/>
                <a:gd name="connsiteY59" fmla="*/ 207801 h 5557652"/>
                <a:gd name="connsiteX60" fmla="*/ 4660864 w 6068291"/>
                <a:gd name="connsiteY60" fmla="*/ 207801 h 5557652"/>
                <a:gd name="connsiteX61" fmla="*/ 3919733 w 6068291"/>
                <a:gd name="connsiteY61" fmla="*/ 207801 h 5557652"/>
                <a:gd name="connsiteX62" fmla="*/ 3178603 w 6068291"/>
                <a:gd name="connsiteY62" fmla="*/ 207801 h 5557652"/>
                <a:gd name="connsiteX63" fmla="*/ 2437473 w 6068291"/>
                <a:gd name="connsiteY63" fmla="*/ 207801 h 5557652"/>
                <a:gd name="connsiteX64" fmla="*/ 1752869 w 6068291"/>
                <a:gd name="connsiteY64" fmla="*/ 207801 h 5557652"/>
                <a:gd name="connsiteX65" fmla="*/ 1181320 w 6068291"/>
                <a:gd name="connsiteY65" fmla="*/ 207801 h 5557652"/>
                <a:gd name="connsiteX66" fmla="*/ 207801 w 6068291"/>
                <a:gd name="connsiteY66" fmla="*/ 207801 h 555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68291" h="5557652" fill="none" extrusionOk="0">
                  <a:moveTo>
                    <a:pt x="0" y="0"/>
                  </a:moveTo>
                  <a:cubicBezTo>
                    <a:pt x="211535" y="11960"/>
                    <a:pt x="334728" y="18334"/>
                    <a:pt x="492206" y="0"/>
                  </a:cubicBezTo>
                  <a:cubicBezTo>
                    <a:pt x="649684" y="-18334"/>
                    <a:pt x="902352" y="1891"/>
                    <a:pt x="1227143" y="0"/>
                  </a:cubicBezTo>
                  <a:cubicBezTo>
                    <a:pt x="1551934" y="-1891"/>
                    <a:pt x="1570124" y="-9113"/>
                    <a:pt x="1901398" y="0"/>
                  </a:cubicBezTo>
                  <a:cubicBezTo>
                    <a:pt x="2232672" y="9113"/>
                    <a:pt x="2497919" y="-27181"/>
                    <a:pt x="2697018" y="0"/>
                  </a:cubicBezTo>
                  <a:cubicBezTo>
                    <a:pt x="2896117" y="27181"/>
                    <a:pt x="3283480" y="-28387"/>
                    <a:pt x="3492639" y="0"/>
                  </a:cubicBezTo>
                  <a:cubicBezTo>
                    <a:pt x="3701798" y="28387"/>
                    <a:pt x="3915789" y="31257"/>
                    <a:pt x="4288259" y="0"/>
                  </a:cubicBezTo>
                  <a:cubicBezTo>
                    <a:pt x="4660729" y="-31257"/>
                    <a:pt x="4821982" y="36614"/>
                    <a:pt x="5083879" y="0"/>
                  </a:cubicBezTo>
                  <a:cubicBezTo>
                    <a:pt x="5345776" y="-36614"/>
                    <a:pt x="5734978" y="-28812"/>
                    <a:pt x="6068291" y="0"/>
                  </a:cubicBezTo>
                  <a:cubicBezTo>
                    <a:pt x="6094122" y="259091"/>
                    <a:pt x="6074909" y="431504"/>
                    <a:pt x="6068291" y="694707"/>
                  </a:cubicBezTo>
                  <a:cubicBezTo>
                    <a:pt x="6061673" y="957910"/>
                    <a:pt x="6097302" y="1205429"/>
                    <a:pt x="6068291" y="1389413"/>
                  </a:cubicBezTo>
                  <a:cubicBezTo>
                    <a:pt x="6039280" y="1573397"/>
                    <a:pt x="6087242" y="1863126"/>
                    <a:pt x="6068291" y="2084120"/>
                  </a:cubicBezTo>
                  <a:cubicBezTo>
                    <a:pt x="6049340" y="2305114"/>
                    <a:pt x="6041685" y="2719940"/>
                    <a:pt x="6068291" y="2889979"/>
                  </a:cubicBezTo>
                  <a:cubicBezTo>
                    <a:pt x="6094897" y="3060018"/>
                    <a:pt x="6038363" y="3337202"/>
                    <a:pt x="6068291" y="3584686"/>
                  </a:cubicBezTo>
                  <a:cubicBezTo>
                    <a:pt x="6098219" y="3832170"/>
                    <a:pt x="6047809" y="4002564"/>
                    <a:pt x="6068291" y="4334969"/>
                  </a:cubicBezTo>
                  <a:cubicBezTo>
                    <a:pt x="6088773" y="4667374"/>
                    <a:pt x="6063223" y="4956808"/>
                    <a:pt x="6068291" y="5557652"/>
                  </a:cubicBezTo>
                  <a:cubicBezTo>
                    <a:pt x="5868580" y="5581247"/>
                    <a:pt x="5710316" y="5570794"/>
                    <a:pt x="5576085" y="5557652"/>
                  </a:cubicBezTo>
                  <a:cubicBezTo>
                    <a:pt x="5441854" y="5544510"/>
                    <a:pt x="5086566" y="5545112"/>
                    <a:pt x="4962514" y="5557652"/>
                  </a:cubicBezTo>
                  <a:cubicBezTo>
                    <a:pt x="4838462" y="5570192"/>
                    <a:pt x="4494687" y="5561344"/>
                    <a:pt x="4166893" y="5557652"/>
                  </a:cubicBezTo>
                  <a:cubicBezTo>
                    <a:pt x="3839099" y="5553960"/>
                    <a:pt x="3887244" y="5557020"/>
                    <a:pt x="3674687" y="5557652"/>
                  </a:cubicBezTo>
                  <a:cubicBezTo>
                    <a:pt x="3462130" y="5558284"/>
                    <a:pt x="3371282" y="5567548"/>
                    <a:pt x="3121799" y="5557652"/>
                  </a:cubicBezTo>
                  <a:cubicBezTo>
                    <a:pt x="2872316" y="5547756"/>
                    <a:pt x="2705798" y="5554591"/>
                    <a:pt x="2568910" y="5557652"/>
                  </a:cubicBezTo>
                  <a:cubicBezTo>
                    <a:pt x="2432022" y="5560713"/>
                    <a:pt x="2049820" y="5524764"/>
                    <a:pt x="1894655" y="5557652"/>
                  </a:cubicBezTo>
                  <a:cubicBezTo>
                    <a:pt x="1739491" y="5590540"/>
                    <a:pt x="1522480" y="5590892"/>
                    <a:pt x="1220401" y="5557652"/>
                  </a:cubicBezTo>
                  <a:cubicBezTo>
                    <a:pt x="918322" y="5524412"/>
                    <a:pt x="294206" y="5561256"/>
                    <a:pt x="0" y="5557652"/>
                  </a:cubicBezTo>
                  <a:cubicBezTo>
                    <a:pt x="31559" y="5394718"/>
                    <a:pt x="-1848" y="5146760"/>
                    <a:pt x="0" y="4862946"/>
                  </a:cubicBezTo>
                  <a:cubicBezTo>
                    <a:pt x="1848" y="4579132"/>
                    <a:pt x="22529" y="4465389"/>
                    <a:pt x="0" y="4223816"/>
                  </a:cubicBezTo>
                  <a:cubicBezTo>
                    <a:pt x="-22529" y="3982243"/>
                    <a:pt x="-29520" y="3756245"/>
                    <a:pt x="0" y="3473533"/>
                  </a:cubicBezTo>
                  <a:cubicBezTo>
                    <a:pt x="29520" y="3190821"/>
                    <a:pt x="2219" y="3058029"/>
                    <a:pt x="0" y="2945556"/>
                  </a:cubicBezTo>
                  <a:cubicBezTo>
                    <a:pt x="-2219" y="2833083"/>
                    <a:pt x="-16217" y="2572911"/>
                    <a:pt x="0" y="2362002"/>
                  </a:cubicBezTo>
                  <a:cubicBezTo>
                    <a:pt x="16217" y="2151093"/>
                    <a:pt x="31283" y="1972903"/>
                    <a:pt x="0" y="1722872"/>
                  </a:cubicBezTo>
                  <a:cubicBezTo>
                    <a:pt x="-31283" y="1472841"/>
                    <a:pt x="23050" y="1202510"/>
                    <a:pt x="0" y="1028166"/>
                  </a:cubicBezTo>
                  <a:cubicBezTo>
                    <a:pt x="-23050" y="853822"/>
                    <a:pt x="46393" y="252688"/>
                    <a:pt x="0" y="0"/>
                  </a:cubicBezTo>
                  <a:close/>
                  <a:moveTo>
                    <a:pt x="207801" y="207801"/>
                  </a:moveTo>
                  <a:cubicBezTo>
                    <a:pt x="210322" y="325532"/>
                    <a:pt x="193662" y="514320"/>
                    <a:pt x="207801" y="747716"/>
                  </a:cubicBezTo>
                  <a:cubicBezTo>
                    <a:pt x="221940" y="981113"/>
                    <a:pt x="190672" y="1110411"/>
                    <a:pt x="207801" y="1339052"/>
                  </a:cubicBezTo>
                  <a:cubicBezTo>
                    <a:pt x="224930" y="1567693"/>
                    <a:pt x="220270" y="1654421"/>
                    <a:pt x="207801" y="1827547"/>
                  </a:cubicBezTo>
                  <a:cubicBezTo>
                    <a:pt x="195332" y="2000674"/>
                    <a:pt x="221237" y="2226676"/>
                    <a:pt x="207801" y="2573144"/>
                  </a:cubicBezTo>
                  <a:cubicBezTo>
                    <a:pt x="194365" y="2919612"/>
                    <a:pt x="214874" y="3121972"/>
                    <a:pt x="207801" y="3267321"/>
                  </a:cubicBezTo>
                  <a:cubicBezTo>
                    <a:pt x="200728" y="3412670"/>
                    <a:pt x="231175" y="3519798"/>
                    <a:pt x="207801" y="3755816"/>
                  </a:cubicBezTo>
                  <a:cubicBezTo>
                    <a:pt x="184427" y="3991835"/>
                    <a:pt x="187430" y="4268238"/>
                    <a:pt x="207801" y="4449992"/>
                  </a:cubicBezTo>
                  <a:cubicBezTo>
                    <a:pt x="228172" y="4631746"/>
                    <a:pt x="187704" y="5120986"/>
                    <a:pt x="207801" y="5349851"/>
                  </a:cubicBezTo>
                  <a:cubicBezTo>
                    <a:pt x="455368" y="5333555"/>
                    <a:pt x="619455" y="5335108"/>
                    <a:pt x="779351" y="5349851"/>
                  </a:cubicBezTo>
                  <a:cubicBezTo>
                    <a:pt x="939247" y="5364595"/>
                    <a:pt x="1112869" y="5335918"/>
                    <a:pt x="1237847" y="5349851"/>
                  </a:cubicBezTo>
                  <a:cubicBezTo>
                    <a:pt x="1362825" y="5363784"/>
                    <a:pt x="1534976" y="5357262"/>
                    <a:pt x="1696342" y="5349851"/>
                  </a:cubicBezTo>
                  <a:cubicBezTo>
                    <a:pt x="1857708" y="5342440"/>
                    <a:pt x="2263845" y="5379614"/>
                    <a:pt x="2437473" y="5349851"/>
                  </a:cubicBezTo>
                  <a:cubicBezTo>
                    <a:pt x="2611101" y="5320088"/>
                    <a:pt x="2788873" y="5326944"/>
                    <a:pt x="3065549" y="5349851"/>
                  </a:cubicBezTo>
                  <a:cubicBezTo>
                    <a:pt x="3342225" y="5372758"/>
                    <a:pt x="3505250" y="5359265"/>
                    <a:pt x="3693626" y="5349851"/>
                  </a:cubicBezTo>
                  <a:cubicBezTo>
                    <a:pt x="3882002" y="5340437"/>
                    <a:pt x="4228153" y="5370635"/>
                    <a:pt x="4434756" y="5349851"/>
                  </a:cubicBezTo>
                  <a:cubicBezTo>
                    <a:pt x="4641359" y="5329068"/>
                    <a:pt x="4835461" y="5357031"/>
                    <a:pt x="5062833" y="5349851"/>
                  </a:cubicBezTo>
                  <a:cubicBezTo>
                    <a:pt x="5290205" y="5342671"/>
                    <a:pt x="5675621" y="5376798"/>
                    <a:pt x="5860490" y="5349851"/>
                  </a:cubicBezTo>
                  <a:cubicBezTo>
                    <a:pt x="5850569" y="5068567"/>
                    <a:pt x="5863280" y="4968619"/>
                    <a:pt x="5860490" y="4758515"/>
                  </a:cubicBezTo>
                  <a:cubicBezTo>
                    <a:pt x="5857700" y="4548411"/>
                    <a:pt x="5846804" y="4286598"/>
                    <a:pt x="5860490" y="4167180"/>
                  </a:cubicBezTo>
                  <a:cubicBezTo>
                    <a:pt x="5874176" y="4047762"/>
                    <a:pt x="5880105" y="3757818"/>
                    <a:pt x="5860490" y="3421582"/>
                  </a:cubicBezTo>
                  <a:cubicBezTo>
                    <a:pt x="5840875" y="3085346"/>
                    <a:pt x="5877456" y="3024453"/>
                    <a:pt x="5860490" y="2675985"/>
                  </a:cubicBezTo>
                  <a:cubicBezTo>
                    <a:pt x="5843524" y="2327517"/>
                    <a:pt x="5841641" y="2382128"/>
                    <a:pt x="5860490" y="2187490"/>
                  </a:cubicBezTo>
                  <a:cubicBezTo>
                    <a:pt x="5879339" y="1992853"/>
                    <a:pt x="5861910" y="1888057"/>
                    <a:pt x="5860490" y="1698996"/>
                  </a:cubicBezTo>
                  <a:cubicBezTo>
                    <a:pt x="5859070" y="1509935"/>
                    <a:pt x="5865420" y="1310606"/>
                    <a:pt x="5860490" y="1107660"/>
                  </a:cubicBezTo>
                  <a:cubicBezTo>
                    <a:pt x="5855560" y="904714"/>
                    <a:pt x="5891014" y="513760"/>
                    <a:pt x="5860490" y="207801"/>
                  </a:cubicBezTo>
                  <a:cubicBezTo>
                    <a:pt x="5660255" y="210138"/>
                    <a:pt x="5602647" y="200563"/>
                    <a:pt x="5401994" y="207801"/>
                  </a:cubicBezTo>
                  <a:cubicBezTo>
                    <a:pt x="5201341" y="215039"/>
                    <a:pt x="4905289" y="176412"/>
                    <a:pt x="4660864" y="207801"/>
                  </a:cubicBezTo>
                  <a:cubicBezTo>
                    <a:pt x="4416439" y="239191"/>
                    <a:pt x="4091413" y="191850"/>
                    <a:pt x="3919733" y="207801"/>
                  </a:cubicBezTo>
                  <a:cubicBezTo>
                    <a:pt x="3748053" y="223752"/>
                    <a:pt x="3515544" y="236907"/>
                    <a:pt x="3178603" y="207801"/>
                  </a:cubicBezTo>
                  <a:cubicBezTo>
                    <a:pt x="2841662" y="178696"/>
                    <a:pt x="2668144" y="239654"/>
                    <a:pt x="2437473" y="207801"/>
                  </a:cubicBezTo>
                  <a:cubicBezTo>
                    <a:pt x="2206802" y="175949"/>
                    <a:pt x="1893782" y="212519"/>
                    <a:pt x="1752869" y="207801"/>
                  </a:cubicBezTo>
                  <a:cubicBezTo>
                    <a:pt x="1611956" y="203083"/>
                    <a:pt x="1321128" y="209112"/>
                    <a:pt x="1181320" y="207801"/>
                  </a:cubicBezTo>
                  <a:cubicBezTo>
                    <a:pt x="1041512" y="206490"/>
                    <a:pt x="583808" y="216263"/>
                    <a:pt x="207801" y="207801"/>
                  </a:cubicBezTo>
                  <a:close/>
                </a:path>
                <a:path w="6068291" h="5557652" stroke="0" extrusionOk="0">
                  <a:moveTo>
                    <a:pt x="0" y="0"/>
                  </a:moveTo>
                  <a:cubicBezTo>
                    <a:pt x="151537" y="-18063"/>
                    <a:pt x="377091" y="20574"/>
                    <a:pt x="492206" y="0"/>
                  </a:cubicBezTo>
                  <a:cubicBezTo>
                    <a:pt x="607321" y="-20574"/>
                    <a:pt x="948764" y="-22148"/>
                    <a:pt x="1166460" y="0"/>
                  </a:cubicBezTo>
                  <a:cubicBezTo>
                    <a:pt x="1384156" y="22148"/>
                    <a:pt x="1440536" y="6665"/>
                    <a:pt x="1658666" y="0"/>
                  </a:cubicBezTo>
                  <a:cubicBezTo>
                    <a:pt x="1876796" y="-6665"/>
                    <a:pt x="2242836" y="26027"/>
                    <a:pt x="2393604" y="0"/>
                  </a:cubicBezTo>
                  <a:cubicBezTo>
                    <a:pt x="2544372" y="-26027"/>
                    <a:pt x="2851287" y="19275"/>
                    <a:pt x="3128541" y="0"/>
                  </a:cubicBezTo>
                  <a:cubicBezTo>
                    <a:pt x="3405795" y="-19275"/>
                    <a:pt x="3586062" y="-3569"/>
                    <a:pt x="3742113" y="0"/>
                  </a:cubicBezTo>
                  <a:cubicBezTo>
                    <a:pt x="3898164" y="3569"/>
                    <a:pt x="4046737" y="-19162"/>
                    <a:pt x="4234319" y="0"/>
                  </a:cubicBezTo>
                  <a:cubicBezTo>
                    <a:pt x="4421901" y="19162"/>
                    <a:pt x="4707519" y="7614"/>
                    <a:pt x="4847890" y="0"/>
                  </a:cubicBezTo>
                  <a:cubicBezTo>
                    <a:pt x="4988261" y="-7614"/>
                    <a:pt x="5125629" y="15891"/>
                    <a:pt x="5340096" y="0"/>
                  </a:cubicBezTo>
                  <a:cubicBezTo>
                    <a:pt x="5554563" y="-15891"/>
                    <a:pt x="5758367" y="19061"/>
                    <a:pt x="6068291" y="0"/>
                  </a:cubicBezTo>
                  <a:cubicBezTo>
                    <a:pt x="6080199" y="294038"/>
                    <a:pt x="6051181" y="606883"/>
                    <a:pt x="6068291" y="805860"/>
                  </a:cubicBezTo>
                  <a:cubicBezTo>
                    <a:pt x="6085401" y="1004837"/>
                    <a:pt x="6068757" y="1196822"/>
                    <a:pt x="6068291" y="1556143"/>
                  </a:cubicBezTo>
                  <a:cubicBezTo>
                    <a:pt x="6067825" y="1915464"/>
                    <a:pt x="6065626" y="1999676"/>
                    <a:pt x="6068291" y="2306426"/>
                  </a:cubicBezTo>
                  <a:cubicBezTo>
                    <a:pt x="6070956" y="2613176"/>
                    <a:pt x="6041808" y="2739379"/>
                    <a:pt x="6068291" y="3112285"/>
                  </a:cubicBezTo>
                  <a:cubicBezTo>
                    <a:pt x="6094774" y="3485191"/>
                    <a:pt x="6071856" y="3613337"/>
                    <a:pt x="6068291" y="3918145"/>
                  </a:cubicBezTo>
                  <a:cubicBezTo>
                    <a:pt x="6064726" y="4222953"/>
                    <a:pt x="6091965" y="4382133"/>
                    <a:pt x="6068291" y="4501698"/>
                  </a:cubicBezTo>
                  <a:cubicBezTo>
                    <a:pt x="6044617" y="4621263"/>
                    <a:pt x="6073396" y="5245427"/>
                    <a:pt x="6068291" y="5557652"/>
                  </a:cubicBezTo>
                  <a:cubicBezTo>
                    <a:pt x="5778927" y="5565374"/>
                    <a:pt x="5736799" y="5556277"/>
                    <a:pt x="5454719" y="5557652"/>
                  </a:cubicBezTo>
                  <a:cubicBezTo>
                    <a:pt x="5172639" y="5559027"/>
                    <a:pt x="5102925" y="5544428"/>
                    <a:pt x="4841148" y="5557652"/>
                  </a:cubicBezTo>
                  <a:cubicBezTo>
                    <a:pt x="4579371" y="5570876"/>
                    <a:pt x="4351915" y="5555002"/>
                    <a:pt x="4227576" y="5557652"/>
                  </a:cubicBezTo>
                  <a:cubicBezTo>
                    <a:pt x="4103237" y="5560302"/>
                    <a:pt x="3613991" y="5586581"/>
                    <a:pt x="3431956" y="5557652"/>
                  </a:cubicBezTo>
                  <a:cubicBezTo>
                    <a:pt x="3249921" y="5528723"/>
                    <a:pt x="3055250" y="5543563"/>
                    <a:pt x="2879067" y="5557652"/>
                  </a:cubicBezTo>
                  <a:cubicBezTo>
                    <a:pt x="2702884" y="5571741"/>
                    <a:pt x="2416435" y="5527054"/>
                    <a:pt x="2265495" y="5557652"/>
                  </a:cubicBezTo>
                  <a:cubicBezTo>
                    <a:pt x="2114555" y="5588250"/>
                    <a:pt x="1887954" y="5572308"/>
                    <a:pt x="1591241" y="5557652"/>
                  </a:cubicBezTo>
                  <a:cubicBezTo>
                    <a:pt x="1294528" y="5542996"/>
                    <a:pt x="960134" y="5551541"/>
                    <a:pt x="795620" y="5557652"/>
                  </a:cubicBezTo>
                  <a:cubicBezTo>
                    <a:pt x="631106" y="5563763"/>
                    <a:pt x="277067" y="5527629"/>
                    <a:pt x="0" y="5557652"/>
                  </a:cubicBezTo>
                  <a:cubicBezTo>
                    <a:pt x="-3518" y="5375221"/>
                    <a:pt x="24715" y="5181367"/>
                    <a:pt x="0" y="4918522"/>
                  </a:cubicBezTo>
                  <a:cubicBezTo>
                    <a:pt x="-24715" y="4655677"/>
                    <a:pt x="27103" y="4436825"/>
                    <a:pt x="0" y="4223816"/>
                  </a:cubicBezTo>
                  <a:cubicBezTo>
                    <a:pt x="-27103" y="4010807"/>
                    <a:pt x="6792" y="3935127"/>
                    <a:pt x="0" y="3695839"/>
                  </a:cubicBezTo>
                  <a:cubicBezTo>
                    <a:pt x="-6792" y="3456551"/>
                    <a:pt x="-18438" y="3225116"/>
                    <a:pt x="0" y="2889979"/>
                  </a:cubicBezTo>
                  <a:cubicBezTo>
                    <a:pt x="18438" y="2554842"/>
                    <a:pt x="7079" y="2314380"/>
                    <a:pt x="0" y="2139696"/>
                  </a:cubicBezTo>
                  <a:cubicBezTo>
                    <a:pt x="-7079" y="1965012"/>
                    <a:pt x="23658" y="1714598"/>
                    <a:pt x="0" y="1556143"/>
                  </a:cubicBezTo>
                  <a:cubicBezTo>
                    <a:pt x="-23658" y="1397688"/>
                    <a:pt x="22988" y="1134755"/>
                    <a:pt x="0" y="861436"/>
                  </a:cubicBezTo>
                  <a:cubicBezTo>
                    <a:pt x="-22988" y="588117"/>
                    <a:pt x="-21090" y="341012"/>
                    <a:pt x="0" y="0"/>
                  </a:cubicBezTo>
                  <a:close/>
                  <a:moveTo>
                    <a:pt x="207801" y="207801"/>
                  </a:moveTo>
                  <a:cubicBezTo>
                    <a:pt x="225368" y="453793"/>
                    <a:pt x="229185" y="522128"/>
                    <a:pt x="207801" y="747716"/>
                  </a:cubicBezTo>
                  <a:cubicBezTo>
                    <a:pt x="186417" y="973304"/>
                    <a:pt x="210880" y="1038553"/>
                    <a:pt x="207801" y="1236211"/>
                  </a:cubicBezTo>
                  <a:cubicBezTo>
                    <a:pt x="204722" y="1433869"/>
                    <a:pt x="209123" y="1718342"/>
                    <a:pt x="207801" y="1930388"/>
                  </a:cubicBezTo>
                  <a:cubicBezTo>
                    <a:pt x="206479" y="2142434"/>
                    <a:pt x="184678" y="2276499"/>
                    <a:pt x="207801" y="2521724"/>
                  </a:cubicBezTo>
                  <a:cubicBezTo>
                    <a:pt x="230924" y="2766949"/>
                    <a:pt x="189314" y="2933715"/>
                    <a:pt x="207801" y="3164480"/>
                  </a:cubicBezTo>
                  <a:cubicBezTo>
                    <a:pt x="226288" y="3395245"/>
                    <a:pt x="230324" y="3416761"/>
                    <a:pt x="207801" y="3652974"/>
                  </a:cubicBezTo>
                  <a:cubicBezTo>
                    <a:pt x="185278" y="3889187"/>
                    <a:pt x="229750" y="3914191"/>
                    <a:pt x="207801" y="4141469"/>
                  </a:cubicBezTo>
                  <a:cubicBezTo>
                    <a:pt x="185852" y="4368747"/>
                    <a:pt x="193678" y="4968928"/>
                    <a:pt x="207801" y="5349851"/>
                  </a:cubicBezTo>
                  <a:cubicBezTo>
                    <a:pt x="464006" y="5366995"/>
                    <a:pt x="645600" y="5352538"/>
                    <a:pt x="835878" y="5349851"/>
                  </a:cubicBezTo>
                  <a:cubicBezTo>
                    <a:pt x="1026156" y="5347164"/>
                    <a:pt x="1221858" y="5344458"/>
                    <a:pt x="1350900" y="5349851"/>
                  </a:cubicBezTo>
                  <a:cubicBezTo>
                    <a:pt x="1479942" y="5355244"/>
                    <a:pt x="1671766" y="5335850"/>
                    <a:pt x="1809396" y="5349851"/>
                  </a:cubicBezTo>
                  <a:cubicBezTo>
                    <a:pt x="1947026" y="5363852"/>
                    <a:pt x="2153015" y="5329208"/>
                    <a:pt x="2380946" y="5349851"/>
                  </a:cubicBezTo>
                  <a:cubicBezTo>
                    <a:pt x="2608877" y="5370495"/>
                    <a:pt x="2833245" y="5340631"/>
                    <a:pt x="3009022" y="5349851"/>
                  </a:cubicBezTo>
                  <a:cubicBezTo>
                    <a:pt x="3184799" y="5359071"/>
                    <a:pt x="3466811" y="5353505"/>
                    <a:pt x="3693626" y="5349851"/>
                  </a:cubicBezTo>
                  <a:cubicBezTo>
                    <a:pt x="3920441" y="5346197"/>
                    <a:pt x="4131059" y="5332146"/>
                    <a:pt x="4434756" y="5349851"/>
                  </a:cubicBezTo>
                  <a:cubicBezTo>
                    <a:pt x="4738453" y="5367557"/>
                    <a:pt x="5019233" y="5319437"/>
                    <a:pt x="5175887" y="5349851"/>
                  </a:cubicBezTo>
                  <a:cubicBezTo>
                    <a:pt x="5332541" y="5380265"/>
                    <a:pt x="5699127" y="5359776"/>
                    <a:pt x="5860490" y="5349851"/>
                  </a:cubicBezTo>
                  <a:cubicBezTo>
                    <a:pt x="5845279" y="5240688"/>
                    <a:pt x="5877039" y="5020983"/>
                    <a:pt x="5860490" y="4861356"/>
                  </a:cubicBezTo>
                  <a:cubicBezTo>
                    <a:pt x="5843941" y="4701729"/>
                    <a:pt x="5852761" y="4526715"/>
                    <a:pt x="5860490" y="4218600"/>
                  </a:cubicBezTo>
                  <a:cubicBezTo>
                    <a:pt x="5868219" y="3910485"/>
                    <a:pt x="5881022" y="3720370"/>
                    <a:pt x="5860490" y="3575844"/>
                  </a:cubicBezTo>
                  <a:cubicBezTo>
                    <a:pt x="5839958" y="3431318"/>
                    <a:pt x="5841369" y="3264827"/>
                    <a:pt x="5860490" y="3087349"/>
                  </a:cubicBezTo>
                  <a:cubicBezTo>
                    <a:pt x="5879611" y="2909871"/>
                    <a:pt x="5868910" y="2813390"/>
                    <a:pt x="5860490" y="2547434"/>
                  </a:cubicBezTo>
                  <a:cubicBezTo>
                    <a:pt x="5852070" y="2281479"/>
                    <a:pt x="5876030" y="2170507"/>
                    <a:pt x="5860490" y="2058939"/>
                  </a:cubicBezTo>
                  <a:cubicBezTo>
                    <a:pt x="5844950" y="1947371"/>
                    <a:pt x="5841149" y="1729310"/>
                    <a:pt x="5860490" y="1570444"/>
                  </a:cubicBezTo>
                  <a:cubicBezTo>
                    <a:pt x="5879831" y="1411579"/>
                    <a:pt x="5840760" y="1191826"/>
                    <a:pt x="5860490" y="1081950"/>
                  </a:cubicBezTo>
                  <a:cubicBezTo>
                    <a:pt x="5880220" y="972074"/>
                    <a:pt x="5821533" y="482900"/>
                    <a:pt x="5860490" y="207801"/>
                  </a:cubicBezTo>
                  <a:cubicBezTo>
                    <a:pt x="5683161" y="214423"/>
                    <a:pt x="5460809" y="214767"/>
                    <a:pt x="5232413" y="207801"/>
                  </a:cubicBezTo>
                  <a:cubicBezTo>
                    <a:pt x="5004017" y="200835"/>
                    <a:pt x="4841419" y="206576"/>
                    <a:pt x="4491283" y="207801"/>
                  </a:cubicBezTo>
                  <a:cubicBezTo>
                    <a:pt x="4141147" y="209027"/>
                    <a:pt x="3905215" y="181372"/>
                    <a:pt x="3750153" y="207801"/>
                  </a:cubicBezTo>
                  <a:cubicBezTo>
                    <a:pt x="3595091" y="234231"/>
                    <a:pt x="3484602" y="225509"/>
                    <a:pt x="3235130" y="207801"/>
                  </a:cubicBezTo>
                  <a:cubicBezTo>
                    <a:pt x="2985658" y="190093"/>
                    <a:pt x="2870399" y="214604"/>
                    <a:pt x="2776634" y="207801"/>
                  </a:cubicBezTo>
                  <a:cubicBezTo>
                    <a:pt x="2682869" y="200998"/>
                    <a:pt x="2385881" y="202083"/>
                    <a:pt x="2035504" y="207801"/>
                  </a:cubicBezTo>
                  <a:cubicBezTo>
                    <a:pt x="1685127" y="213520"/>
                    <a:pt x="1647578" y="210505"/>
                    <a:pt x="1407427" y="207801"/>
                  </a:cubicBezTo>
                  <a:cubicBezTo>
                    <a:pt x="1167276" y="205097"/>
                    <a:pt x="973048" y="213094"/>
                    <a:pt x="779351" y="207801"/>
                  </a:cubicBezTo>
                  <a:cubicBezTo>
                    <a:pt x="585654" y="202508"/>
                    <a:pt x="332181" y="195091"/>
                    <a:pt x="207801" y="207801"/>
                  </a:cubicBezTo>
                  <a:close/>
                </a:path>
              </a:pathLst>
            </a:custGeom>
            <a:ln>
              <a:extLst>
                <a:ext uri="{C807C97D-BFC1-408E-A445-0C87EB9F89A2}">
                  <ask:lineSketchStyleProps xmlns:ask="http://schemas.microsoft.com/office/drawing/2018/sketchyshapes" sd="1004213345">
                    <a:prstGeom prst="frame">
                      <a:avLst>
                        <a:gd name="adj1" fmla="val 3739"/>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glow rad="101600">
                    <a:prstClr val="white">
                      <a:alpha val="60000"/>
                    </a:prstClr>
                  </a:glow>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D826AB1-6752-D047-8A30-5622E89599F8}"/>
                </a:ext>
              </a:extLst>
            </p:cNvPr>
            <p:cNvSpPr/>
            <p:nvPr/>
          </p:nvSpPr>
          <p:spPr>
            <a:xfrm>
              <a:off x="5982984" y="-151566"/>
              <a:ext cx="191984" cy="6259690"/>
            </a:xfrm>
            <a:custGeom>
              <a:avLst/>
              <a:gdLst>
                <a:gd name="connsiteX0" fmla="*/ 0 w 191984"/>
                <a:gd name="connsiteY0" fmla="*/ 0 h 6259690"/>
                <a:gd name="connsiteX1" fmla="*/ 191984 w 191984"/>
                <a:gd name="connsiteY1" fmla="*/ 0 h 6259690"/>
                <a:gd name="connsiteX2" fmla="*/ 191984 w 191984"/>
                <a:gd name="connsiteY2" fmla="*/ 6259690 h 6259690"/>
                <a:gd name="connsiteX3" fmla="*/ 0 w 191984"/>
                <a:gd name="connsiteY3" fmla="*/ 6259690 h 6259690"/>
                <a:gd name="connsiteX4" fmla="*/ 0 w 191984"/>
                <a:gd name="connsiteY4" fmla="*/ 0 h 6259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84" h="6259690" fill="none" extrusionOk="0">
                  <a:moveTo>
                    <a:pt x="0" y="0"/>
                  </a:moveTo>
                  <a:cubicBezTo>
                    <a:pt x="91672" y="-9919"/>
                    <a:pt x="148368" y="-1354"/>
                    <a:pt x="191984" y="0"/>
                  </a:cubicBezTo>
                  <a:cubicBezTo>
                    <a:pt x="172159" y="859852"/>
                    <a:pt x="126560" y="5516031"/>
                    <a:pt x="191984" y="6259690"/>
                  </a:cubicBezTo>
                  <a:cubicBezTo>
                    <a:pt x="156374" y="6255035"/>
                    <a:pt x="30407" y="6270714"/>
                    <a:pt x="0" y="6259690"/>
                  </a:cubicBezTo>
                  <a:cubicBezTo>
                    <a:pt x="13783" y="4353873"/>
                    <a:pt x="163847" y="3063022"/>
                    <a:pt x="0" y="0"/>
                  </a:cubicBezTo>
                  <a:close/>
                </a:path>
                <a:path w="191984" h="6259690" stroke="0" extrusionOk="0">
                  <a:moveTo>
                    <a:pt x="0" y="0"/>
                  </a:moveTo>
                  <a:cubicBezTo>
                    <a:pt x="92504" y="-3881"/>
                    <a:pt x="98798" y="1356"/>
                    <a:pt x="191984" y="0"/>
                  </a:cubicBezTo>
                  <a:cubicBezTo>
                    <a:pt x="197642" y="2143213"/>
                    <a:pt x="205293" y="3315432"/>
                    <a:pt x="191984" y="6259690"/>
                  </a:cubicBezTo>
                  <a:cubicBezTo>
                    <a:pt x="106439" y="6245185"/>
                    <a:pt x="35401" y="6263456"/>
                    <a:pt x="0" y="6259690"/>
                  </a:cubicBezTo>
                  <a:cubicBezTo>
                    <a:pt x="82984" y="3302060"/>
                    <a:pt x="-135480" y="2597256"/>
                    <a:pt x="0" y="0"/>
                  </a:cubicBezTo>
                  <a:close/>
                </a:path>
              </a:pathLst>
            </a:custGeom>
            <a:ln w="3175">
              <a:extLst>
                <a:ext uri="{C807C97D-BFC1-408E-A445-0C87EB9F89A2}">
                  <ask:lineSketchStyleProps xmlns:ask="http://schemas.microsoft.com/office/drawing/2018/sketchyshapes" sd="2985132578">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247A7F6A-490B-F048-9AFB-391834A6C69E}"/>
                </a:ext>
              </a:extLst>
            </p:cNvPr>
            <p:cNvSpPr/>
            <p:nvPr/>
          </p:nvSpPr>
          <p:spPr>
            <a:xfrm rot="16200000">
              <a:off x="5979517" y="-811962"/>
              <a:ext cx="193502" cy="7367092"/>
            </a:xfrm>
            <a:custGeom>
              <a:avLst/>
              <a:gdLst>
                <a:gd name="connsiteX0" fmla="*/ 0 w 193502"/>
                <a:gd name="connsiteY0" fmla="*/ 0 h 7367092"/>
                <a:gd name="connsiteX1" fmla="*/ 193502 w 193502"/>
                <a:gd name="connsiteY1" fmla="*/ 0 h 7367092"/>
                <a:gd name="connsiteX2" fmla="*/ 193502 w 193502"/>
                <a:gd name="connsiteY2" fmla="*/ 817077 h 7367092"/>
                <a:gd name="connsiteX3" fmla="*/ 193502 w 193502"/>
                <a:gd name="connsiteY3" fmla="*/ 1560484 h 7367092"/>
                <a:gd name="connsiteX4" fmla="*/ 193502 w 193502"/>
                <a:gd name="connsiteY4" fmla="*/ 2156549 h 7367092"/>
                <a:gd name="connsiteX5" fmla="*/ 193502 w 193502"/>
                <a:gd name="connsiteY5" fmla="*/ 2752613 h 7367092"/>
                <a:gd name="connsiteX6" fmla="*/ 193502 w 193502"/>
                <a:gd name="connsiteY6" fmla="*/ 3422349 h 7367092"/>
                <a:gd name="connsiteX7" fmla="*/ 193502 w 193502"/>
                <a:gd name="connsiteY7" fmla="*/ 4092085 h 7367092"/>
                <a:gd name="connsiteX8" fmla="*/ 193502 w 193502"/>
                <a:gd name="connsiteY8" fmla="*/ 4835491 h 7367092"/>
                <a:gd name="connsiteX9" fmla="*/ 193502 w 193502"/>
                <a:gd name="connsiteY9" fmla="*/ 5578898 h 7367092"/>
                <a:gd name="connsiteX10" fmla="*/ 193502 w 193502"/>
                <a:gd name="connsiteY10" fmla="*/ 6322304 h 7367092"/>
                <a:gd name="connsiteX11" fmla="*/ 193502 w 193502"/>
                <a:gd name="connsiteY11" fmla="*/ 7367092 h 7367092"/>
                <a:gd name="connsiteX12" fmla="*/ 0 w 193502"/>
                <a:gd name="connsiteY12" fmla="*/ 7367092 h 7367092"/>
                <a:gd name="connsiteX13" fmla="*/ 0 w 193502"/>
                <a:gd name="connsiteY13" fmla="*/ 6550015 h 7367092"/>
                <a:gd name="connsiteX14" fmla="*/ 0 w 193502"/>
                <a:gd name="connsiteY14" fmla="*/ 6101292 h 7367092"/>
                <a:gd name="connsiteX15" fmla="*/ 0 w 193502"/>
                <a:gd name="connsiteY15" fmla="*/ 5652569 h 7367092"/>
                <a:gd name="connsiteX16" fmla="*/ 0 w 193502"/>
                <a:gd name="connsiteY16" fmla="*/ 5130175 h 7367092"/>
                <a:gd name="connsiteX17" fmla="*/ 0 w 193502"/>
                <a:gd name="connsiteY17" fmla="*/ 4313097 h 7367092"/>
                <a:gd name="connsiteX18" fmla="*/ 0 w 193502"/>
                <a:gd name="connsiteY18" fmla="*/ 3864375 h 7367092"/>
                <a:gd name="connsiteX19" fmla="*/ 0 w 193502"/>
                <a:gd name="connsiteY19" fmla="*/ 3120968 h 7367092"/>
                <a:gd name="connsiteX20" fmla="*/ 0 w 193502"/>
                <a:gd name="connsiteY20" fmla="*/ 2451232 h 7367092"/>
                <a:gd name="connsiteX21" fmla="*/ 0 w 193502"/>
                <a:gd name="connsiteY21" fmla="*/ 2002510 h 7367092"/>
                <a:gd name="connsiteX22" fmla="*/ 0 w 193502"/>
                <a:gd name="connsiteY22" fmla="*/ 1259103 h 7367092"/>
                <a:gd name="connsiteX23" fmla="*/ 0 w 193502"/>
                <a:gd name="connsiteY23" fmla="*/ 810380 h 7367092"/>
                <a:gd name="connsiteX24" fmla="*/ 0 w 193502"/>
                <a:gd name="connsiteY24" fmla="*/ 0 h 736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3502" h="7367092" fill="none" extrusionOk="0">
                  <a:moveTo>
                    <a:pt x="0" y="0"/>
                  </a:moveTo>
                  <a:cubicBezTo>
                    <a:pt x="93475" y="5257"/>
                    <a:pt x="131020" y="1"/>
                    <a:pt x="193502" y="0"/>
                  </a:cubicBezTo>
                  <a:cubicBezTo>
                    <a:pt x="214721" y="346964"/>
                    <a:pt x="165160" y="410505"/>
                    <a:pt x="193502" y="817077"/>
                  </a:cubicBezTo>
                  <a:cubicBezTo>
                    <a:pt x="221844" y="1223649"/>
                    <a:pt x="172412" y="1209072"/>
                    <a:pt x="193502" y="1560484"/>
                  </a:cubicBezTo>
                  <a:cubicBezTo>
                    <a:pt x="214592" y="1911896"/>
                    <a:pt x="218044" y="1943406"/>
                    <a:pt x="193502" y="2156549"/>
                  </a:cubicBezTo>
                  <a:cubicBezTo>
                    <a:pt x="168960" y="2369692"/>
                    <a:pt x="222664" y="2518899"/>
                    <a:pt x="193502" y="2752613"/>
                  </a:cubicBezTo>
                  <a:cubicBezTo>
                    <a:pt x="164340" y="2986327"/>
                    <a:pt x="220511" y="3233697"/>
                    <a:pt x="193502" y="3422349"/>
                  </a:cubicBezTo>
                  <a:cubicBezTo>
                    <a:pt x="166493" y="3611001"/>
                    <a:pt x="165961" y="3849117"/>
                    <a:pt x="193502" y="4092085"/>
                  </a:cubicBezTo>
                  <a:cubicBezTo>
                    <a:pt x="221043" y="4335053"/>
                    <a:pt x="167294" y="4566138"/>
                    <a:pt x="193502" y="4835491"/>
                  </a:cubicBezTo>
                  <a:cubicBezTo>
                    <a:pt x="219710" y="5104844"/>
                    <a:pt x="208971" y="5218971"/>
                    <a:pt x="193502" y="5578898"/>
                  </a:cubicBezTo>
                  <a:cubicBezTo>
                    <a:pt x="178033" y="5938825"/>
                    <a:pt x="200392" y="6050955"/>
                    <a:pt x="193502" y="6322304"/>
                  </a:cubicBezTo>
                  <a:cubicBezTo>
                    <a:pt x="186612" y="6593653"/>
                    <a:pt x="243976" y="6901465"/>
                    <a:pt x="193502" y="7367092"/>
                  </a:cubicBezTo>
                  <a:cubicBezTo>
                    <a:pt x="138464" y="7366361"/>
                    <a:pt x="77710" y="7364560"/>
                    <a:pt x="0" y="7367092"/>
                  </a:cubicBezTo>
                  <a:cubicBezTo>
                    <a:pt x="38752" y="7006512"/>
                    <a:pt x="-39767" y="6790419"/>
                    <a:pt x="0" y="6550015"/>
                  </a:cubicBezTo>
                  <a:cubicBezTo>
                    <a:pt x="39767" y="6309611"/>
                    <a:pt x="-10514" y="6294246"/>
                    <a:pt x="0" y="6101292"/>
                  </a:cubicBezTo>
                  <a:cubicBezTo>
                    <a:pt x="10514" y="5908338"/>
                    <a:pt x="13533" y="5855564"/>
                    <a:pt x="0" y="5652569"/>
                  </a:cubicBezTo>
                  <a:cubicBezTo>
                    <a:pt x="-13533" y="5449574"/>
                    <a:pt x="-25893" y="5336787"/>
                    <a:pt x="0" y="5130175"/>
                  </a:cubicBezTo>
                  <a:cubicBezTo>
                    <a:pt x="25893" y="4923563"/>
                    <a:pt x="-23013" y="4677020"/>
                    <a:pt x="0" y="4313097"/>
                  </a:cubicBezTo>
                  <a:cubicBezTo>
                    <a:pt x="23013" y="3949174"/>
                    <a:pt x="-1549" y="3958195"/>
                    <a:pt x="0" y="3864375"/>
                  </a:cubicBezTo>
                  <a:cubicBezTo>
                    <a:pt x="1549" y="3770555"/>
                    <a:pt x="14251" y="3443613"/>
                    <a:pt x="0" y="3120968"/>
                  </a:cubicBezTo>
                  <a:cubicBezTo>
                    <a:pt x="-14251" y="2798323"/>
                    <a:pt x="11157" y="2663113"/>
                    <a:pt x="0" y="2451232"/>
                  </a:cubicBezTo>
                  <a:cubicBezTo>
                    <a:pt x="-11157" y="2239351"/>
                    <a:pt x="-2932" y="2150454"/>
                    <a:pt x="0" y="2002510"/>
                  </a:cubicBezTo>
                  <a:cubicBezTo>
                    <a:pt x="2932" y="1854566"/>
                    <a:pt x="-14670" y="1522612"/>
                    <a:pt x="0" y="1259103"/>
                  </a:cubicBezTo>
                  <a:cubicBezTo>
                    <a:pt x="14670" y="995594"/>
                    <a:pt x="-6474" y="989423"/>
                    <a:pt x="0" y="810380"/>
                  </a:cubicBezTo>
                  <a:cubicBezTo>
                    <a:pt x="6474" y="631337"/>
                    <a:pt x="765" y="340599"/>
                    <a:pt x="0" y="0"/>
                  </a:cubicBezTo>
                  <a:close/>
                </a:path>
                <a:path w="193502" h="7367092" stroke="0" extrusionOk="0">
                  <a:moveTo>
                    <a:pt x="0" y="0"/>
                  </a:moveTo>
                  <a:cubicBezTo>
                    <a:pt x="89214" y="6390"/>
                    <a:pt x="106208" y="17"/>
                    <a:pt x="193502" y="0"/>
                  </a:cubicBezTo>
                  <a:cubicBezTo>
                    <a:pt x="156862" y="221781"/>
                    <a:pt x="164987" y="510877"/>
                    <a:pt x="193502" y="817077"/>
                  </a:cubicBezTo>
                  <a:cubicBezTo>
                    <a:pt x="222017" y="1123277"/>
                    <a:pt x="177763" y="1276381"/>
                    <a:pt x="193502" y="1486813"/>
                  </a:cubicBezTo>
                  <a:cubicBezTo>
                    <a:pt x="209241" y="1697245"/>
                    <a:pt x="226739" y="1832103"/>
                    <a:pt x="193502" y="2156549"/>
                  </a:cubicBezTo>
                  <a:cubicBezTo>
                    <a:pt x="160265" y="2480995"/>
                    <a:pt x="177427" y="2467817"/>
                    <a:pt x="193502" y="2752613"/>
                  </a:cubicBezTo>
                  <a:cubicBezTo>
                    <a:pt x="209577" y="3037409"/>
                    <a:pt x="200820" y="3072933"/>
                    <a:pt x="193502" y="3201336"/>
                  </a:cubicBezTo>
                  <a:cubicBezTo>
                    <a:pt x="186184" y="3329739"/>
                    <a:pt x="168513" y="3674069"/>
                    <a:pt x="193502" y="3871072"/>
                  </a:cubicBezTo>
                  <a:cubicBezTo>
                    <a:pt x="218491" y="4068075"/>
                    <a:pt x="210033" y="4274808"/>
                    <a:pt x="193502" y="4540808"/>
                  </a:cubicBezTo>
                  <a:cubicBezTo>
                    <a:pt x="176971" y="4806808"/>
                    <a:pt x="174017" y="4812598"/>
                    <a:pt x="193502" y="4989530"/>
                  </a:cubicBezTo>
                  <a:cubicBezTo>
                    <a:pt x="212987" y="5166462"/>
                    <a:pt x="201860" y="5329155"/>
                    <a:pt x="193502" y="5438253"/>
                  </a:cubicBezTo>
                  <a:cubicBezTo>
                    <a:pt x="185144" y="5547351"/>
                    <a:pt x="214193" y="5937343"/>
                    <a:pt x="193502" y="6255331"/>
                  </a:cubicBezTo>
                  <a:cubicBezTo>
                    <a:pt x="172811" y="6573319"/>
                    <a:pt x="163980" y="6880691"/>
                    <a:pt x="193502" y="7367092"/>
                  </a:cubicBezTo>
                  <a:cubicBezTo>
                    <a:pt x="109545" y="7363371"/>
                    <a:pt x="49934" y="7373566"/>
                    <a:pt x="0" y="7367092"/>
                  </a:cubicBezTo>
                  <a:cubicBezTo>
                    <a:pt x="12962" y="7234934"/>
                    <a:pt x="-10029" y="7057880"/>
                    <a:pt x="0" y="6918369"/>
                  </a:cubicBezTo>
                  <a:cubicBezTo>
                    <a:pt x="10029" y="6778858"/>
                    <a:pt x="-23748" y="6369533"/>
                    <a:pt x="0" y="6101292"/>
                  </a:cubicBezTo>
                  <a:cubicBezTo>
                    <a:pt x="23748" y="5833051"/>
                    <a:pt x="32850" y="5721223"/>
                    <a:pt x="0" y="5431556"/>
                  </a:cubicBezTo>
                  <a:cubicBezTo>
                    <a:pt x="-32850" y="5141889"/>
                    <a:pt x="18119" y="5147486"/>
                    <a:pt x="0" y="4982833"/>
                  </a:cubicBezTo>
                  <a:cubicBezTo>
                    <a:pt x="-18119" y="4818180"/>
                    <a:pt x="3729" y="4563437"/>
                    <a:pt x="0" y="4386768"/>
                  </a:cubicBezTo>
                  <a:cubicBezTo>
                    <a:pt x="-3729" y="4210100"/>
                    <a:pt x="12697" y="4126292"/>
                    <a:pt x="0" y="3938046"/>
                  </a:cubicBezTo>
                  <a:cubicBezTo>
                    <a:pt x="-12697" y="3749800"/>
                    <a:pt x="-12695" y="3713236"/>
                    <a:pt x="0" y="3489323"/>
                  </a:cubicBezTo>
                  <a:cubicBezTo>
                    <a:pt x="12695" y="3265410"/>
                    <a:pt x="16687" y="3181373"/>
                    <a:pt x="0" y="2966929"/>
                  </a:cubicBezTo>
                  <a:cubicBezTo>
                    <a:pt x="-16687" y="2752485"/>
                    <a:pt x="-16063" y="2423609"/>
                    <a:pt x="0" y="2223522"/>
                  </a:cubicBezTo>
                  <a:cubicBezTo>
                    <a:pt x="16063" y="2023435"/>
                    <a:pt x="13644" y="1872744"/>
                    <a:pt x="0" y="1627458"/>
                  </a:cubicBezTo>
                  <a:cubicBezTo>
                    <a:pt x="-13644" y="1382172"/>
                    <a:pt x="19424" y="1325212"/>
                    <a:pt x="0" y="1031393"/>
                  </a:cubicBezTo>
                  <a:cubicBezTo>
                    <a:pt x="-19424" y="737574"/>
                    <a:pt x="-34919" y="431096"/>
                    <a:pt x="0" y="0"/>
                  </a:cubicBezTo>
                  <a:close/>
                </a:path>
              </a:pathLst>
            </a:custGeom>
            <a:ln w="3175">
              <a:solidFill>
                <a:schemeClr val="tx1"/>
              </a:solidFill>
              <a:extLst>
                <a:ext uri="{C807C97D-BFC1-408E-A445-0C87EB9F89A2}">
                  <ask:lineSketchStyleProps xmlns:ask="http://schemas.microsoft.com/office/drawing/2018/sketchyshapes" sd="211675872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676DE50-8E44-4941-945B-874D18BD4073}"/>
                </a:ext>
              </a:extLst>
            </p:cNvPr>
            <p:cNvSpPr/>
            <p:nvPr/>
          </p:nvSpPr>
          <p:spPr>
            <a:xfrm>
              <a:off x="3915912" y="5780782"/>
              <a:ext cx="1551257" cy="1200329"/>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w="6600">
                    <a:noFill/>
                    <a:prstDash val="solid"/>
                  </a:ln>
                  <a:solidFill>
                    <a:prstClr val="black"/>
                  </a:solidFill>
                  <a:effectLst>
                    <a:glow rad="101600">
                      <a:prstClr val="white">
                        <a:alpha val="60000"/>
                      </a:prstClr>
                    </a:glow>
                    <a:outerShdw dist="38100" dir="2700000" algn="tl" rotWithShape="0">
                      <a:srgbClr val="ED7D31"/>
                    </a:outerShdw>
                  </a:effectLst>
                  <a:uLnTx/>
                  <a:uFillTx/>
                  <a:latin typeface="Delivery Note DEMO" pitchFamily="2" charset="77"/>
                  <a:ea typeface="+mn-ea"/>
                  <a:cs typeface="+mn-cs"/>
                </a:rPr>
                <a:t>PREDICTED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w="6600">
                    <a:noFill/>
                    <a:prstDash val="solid"/>
                  </a:ln>
                  <a:solidFill>
                    <a:prstClr val="black"/>
                  </a:solidFill>
                  <a:effectLst>
                    <a:glow rad="101600">
                      <a:prstClr val="white">
                        <a:alpha val="60000"/>
                      </a:prstClr>
                    </a:glow>
                    <a:outerShdw dist="38100" dir="2700000" algn="tl" rotWithShape="0">
                      <a:srgbClr val="ED7D31"/>
                    </a:outerShdw>
                  </a:effectLst>
                  <a:uLnTx/>
                  <a:uFillTx/>
                  <a:latin typeface="Delivery Note DEMO" pitchFamily="2" charset="77"/>
                  <a:ea typeface="+mn-ea"/>
                  <a:cs typeface="+mn-cs"/>
                </a:rPr>
                <a:t>LOW</a:t>
              </a:r>
            </a:p>
          </p:txBody>
        </p:sp>
        <p:sp>
          <p:nvSpPr>
            <p:cNvPr id="25" name="Rectangle 24">
              <a:extLst>
                <a:ext uri="{FF2B5EF4-FFF2-40B4-BE49-F238E27FC236}">
                  <a16:creationId xmlns:a16="http://schemas.microsoft.com/office/drawing/2014/main" id="{290CA835-B42D-DF45-80B8-02EBD0F83449}"/>
                </a:ext>
              </a:extLst>
            </p:cNvPr>
            <p:cNvSpPr/>
            <p:nvPr/>
          </p:nvSpPr>
          <p:spPr>
            <a:xfrm>
              <a:off x="1383680" y="3810724"/>
              <a:ext cx="1113895"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w="6600">
                    <a:noFill/>
                    <a:prstDash val="solid"/>
                  </a:ln>
                  <a:solidFill>
                    <a:prstClr val="black"/>
                  </a:solidFill>
                  <a:effectLst>
                    <a:glow rad="228600">
                      <a:prstClr val="white">
                        <a:alpha val="40000"/>
                      </a:prstClr>
                    </a:glow>
                    <a:outerShdw dist="38100" dir="2700000" algn="tl" rotWithShape="0">
                      <a:srgbClr val="ED7D31"/>
                    </a:outerShdw>
                  </a:effectLst>
                  <a:uLnTx/>
                  <a:uFillTx/>
                  <a:latin typeface="Delivery Note DEMO" pitchFamily="2" charset="77"/>
                  <a:ea typeface="+mn-ea"/>
                  <a:cs typeface="+mn-cs"/>
                </a:rPr>
                <a:t>HIGH</a:t>
              </a:r>
            </a:p>
          </p:txBody>
        </p:sp>
        <p:sp>
          <p:nvSpPr>
            <p:cNvPr id="26" name="Rectangle 25">
              <a:extLst>
                <a:ext uri="{FF2B5EF4-FFF2-40B4-BE49-F238E27FC236}">
                  <a16:creationId xmlns:a16="http://schemas.microsoft.com/office/drawing/2014/main" id="{BCE34210-5D3F-404B-9C58-15D5A8785CEC}"/>
                </a:ext>
              </a:extLst>
            </p:cNvPr>
            <p:cNvSpPr/>
            <p:nvPr/>
          </p:nvSpPr>
          <p:spPr>
            <a:xfrm>
              <a:off x="1444707" y="1242904"/>
              <a:ext cx="948016" cy="830997"/>
            </a:xfrm>
            <a:prstGeom prst="rect">
              <a:avLst/>
            </a:prstGeom>
            <a:solidFill>
              <a:schemeClr val="bg1"/>
            </a:solidFill>
            <a:ln>
              <a:noFill/>
            </a:ln>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w="6600">
                    <a:noFill/>
                    <a:prstDash val="solid"/>
                  </a:ln>
                  <a:solidFill>
                    <a:prstClr val="black"/>
                  </a:solidFill>
                  <a:effectLst>
                    <a:glow rad="228600">
                      <a:prstClr val="white">
                        <a:alpha val="40000"/>
                      </a:prstClr>
                    </a:glow>
                    <a:outerShdw dist="38100" dir="2700000" algn="tl" rotWithShape="0">
                      <a:srgbClr val="ED7D31"/>
                    </a:outerShdw>
                  </a:effectLst>
                  <a:uLnTx/>
                  <a:uFillTx/>
                  <a:latin typeface="Delivery Note DEMO" pitchFamily="2" charset="77"/>
                  <a:ea typeface="+mn-ea"/>
                  <a:cs typeface="+mn-cs"/>
                </a:rPr>
                <a:t>LOW</a:t>
              </a:r>
            </a:p>
          </p:txBody>
        </p:sp>
        <p:sp>
          <p:nvSpPr>
            <p:cNvPr id="27" name="Rectangle 26">
              <a:extLst>
                <a:ext uri="{FF2B5EF4-FFF2-40B4-BE49-F238E27FC236}">
                  <a16:creationId xmlns:a16="http://schemas.microsoft.com/office/drawing/2014/main" id="{29076F06-4AA6-7648-B381-DFF4F2490ACF}"/>
                </a:ext>
              </a:extLst>
            </p:cNvPr>
            <p:cNvSpPr/>
            <p:nvPr/>
          </p:nvSpPr>
          <p:spPr>
            <a:xfrm>
              <a:off x="6882966" y="5780782"/>
              <a:ext cx="1551257" cy="1200329"/>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w="6600">
                    <a:noFill/>
                    <a:prstDash val="solid"/>
                  </a:ln>
                  <a:solidFill>
                    <a:prstClr val="black"/>
                  </a:solidFill>
                  <a:effectLst>
                    <a:glow rad="101600">
                      <a:prstClr val="white">
                        <a:alpha val="60000"/>
                      </a:prstClr>
                    </a:glow>
                    <a:outerShdw dist="38100" dir="2700000" algn="tl" rotWithShape="0">
                      <a:srgbClr val="ED7D31"/>
                    </a:outerShdw>
                  </a:effectLst>
                  <a:uLnTx/>
                  <a:uFillTx/>
                  <a:latin typeface="Delivery Note DEMO" pitchFamily="2" charset="77"/>
                  <a:ea typeface="+mn-ea"/>
                  <a:cs typeface="+mn-cs"/>
                </a:rPr>
                <a:t>PREDICTED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w="6600">
                    <a:noFill/>
                    <a:prstDash val="solid"/>
                  </a:ln>
                  <a:solidFill>
                    <a:prstClr val="black"/>
                  </a:solidFill>
                  <a:effectLst>
                    <a:glow rad="101600">
                      <a:prstClr val="white">
                        <a:alpha val="60000"/>
                      </a:prstClr>
                    </a:glow>
                    <a:outerShdw dist="38100" dir="2700000" algn="tl" rotWithShape="0">
                      <a:srgbClr val="ED7D31"/>
                    </a:outerShdw>
                  </a:effectLst>
                  <a:uLnTx/>
                  <a:uFillTx/>
                  <a:latin typeface="Delivery Note DEMO" pitchFamily="2" charset="77"/>
                  <a:ea typeface="+mn-ea"/>
                  <a:cs typeface="+mn-cs"/>
                </a:rPr>
                <a:t>HIGH</a:t>
              </a:r>
            </a:p>
          </p:txBody>
        </p:sp>
        <p:sp>
          <p:nvSpPr>
            <p:cNvPr id="29" name="TextBox 28">
              <a:extLst>
                <a:ext uri="{FF2B5EF4-FFF2-40B4-BE49-F238E27FC236}">
                  <a16:creationId xmlns:a16="http://schemas.microsoft.com/office/drawing/2014/main" id="{2FB7FA66-8082-8C4E-8108-9D4F95E84072}"/>
                </a:ext>
              </a:extLst>
            </p:cNvPr>
            <p:cNvSpPr txBox="1"/>
            <p:nvPr/>
          </p:nvSpPr>
          <p:spPr>
            <a:xfrm>
              <a:off x="3316722" y="1094955"/>
              <a:ext cx="2564628" cy="1186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B0F0"/>
                  </a:solidFill>
                  <a:effectLst/>
                  <a:uLnTx/>
                  <a:uFillTx/>
                  <a:latin typeface="Gill Sans Ultra Bold" panose="020B0A02020104020203" pitchFamily="34" charset="77"/>
                  <a:ea typeface="+mn-ea"/>
                  <a:cs typeface="+mn-cs"/>
                </a:rPr>
                <a:t>TRUE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B0F0"/>
                  </a:solidFill>
                  <a:effectLst/>
                  <a:uLnTx/>
                  <a:uFillTx/>
                  <a:latin typeface="Gill Sans Ultra Bold" panose="020B0A02020104020203" pitchFamily="34" charset="77"/>
                  <a:ea typeface="+mn-ea"/>
                  <a:cs typeface="+mn-cs"/>
                </a:rPr>
                <a:t>NEGATIVE</a:t>
              </a:r>
            </a:p>
          </p:txBody>
        </p:sp>
        <p:sp>
          <p:nvSpPr>
            <p:cNvPr id="30" name="TextBox 29">
              <a:extLst>
                <a:ext uri="{FF2B5EF4-FFF2-40B4-BE49-F238E27FC236}">
                  <a16:creationId xmlns:a16="http://schemas.microsoft.com/office/drawing/2014/main" id="{459C0411-1582-D046-B69E-2D835FB21B33}"/>
                </a:ext>
              </a:extLst>
            </p:cNvPr>
            <p:cNvSpPr txBox="1"/>
            <p:nvPr/>
          </p:nvSpPr>
          <p:spPr>
            <a:xfrm>
              <a:off x="6309658" y="3681603"/>
              <a:ext cx="2381089" cy="1186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B0F0"/>
                  </a:solidFill>
                  <a:effectLst/>
                  <a:uLnTx/>
                  <a:uFillTx/>
                  <a:latin typeface="Gill Sans Ultra Bold" panose="020B0A02020104020203" pitchFamily="34" charset="77"/>
                  <a:ea typeface="+mn-ea"/>
                  <a:cs typeface="+mn-cs"/>
                </a:rPr>
                <a:t>TRUE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B0F0"/>
                  </a:solidFill>
                  <a:effectLst/>
                  <a:uLnTx/>
                  <a:uFillTx/>
                  <a:latin typeface="Gill Sans Ultra Bold" panose="020B0A02020104020203" pitchFamily="34" charset="77"/>
                  <a:ea typeface="+mn-ea"/>
                  <a:cs typeface="+mn-cs"/>
                </a:rPr>
                <a:t>POSITIVE</a:t>
              </a:r>
            </a:p>
          </p:txBody>
        </p:sp>
        <p:sp>
          <p:nvSpPr>
            <p:cNvPr id="31" name="TextBox 30">
              <a:extLst>
                <a:ext uri="{FF2B5EF4-FFF2-40B4-BE49-F238E27FC236}">
                  <a16:creationId xmlns:a16="http://schemas.microsoft.com/office/drawing/2014/main" id="{B928E9AD-4B0D-D649-B1A6-4491CD5D5772}"/>
                </a:ext>
              </a:extLst>
            </p:cNvPr>
            <p:cNvSpPr txBox="1"/>
            <p:nvPr/>
          </p:nvSpPr>
          <p:spPr>
            <a:xfrm>
              <a:off x="6416755" y="1094955"/>
              <a:ext cx="2206053"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Gill Sans Ultra Bold" panose="020B0A02020104020203" pitchFamily="34" charset="77"/>
                  <a:ea typeface="+mn-ea"/>
                  <a:cs typeface="+mn-cs"/>
                </a:rPr>
                <a:t>FALSE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Gill Sans Ultra Bold" panose="020B0A02020104020203" pitchFamily="34" charset="77"/>
                  <a:ea typeface="+mn-ea"/>
                  <a:cs typeface="+mn-cs"/>
                </a:rPr>
                <a:t>POSITIVE</a:t>
              </a:r>
            </a:p>
          </p:txBody>
        </p:sp>
        <p:sp>
          <p:nvSpPr>
            <p:cNvPr id="32" name="TextBox 31">
              <a:extLst>
                <a:ext uri="{FF2B5EF4-FFF2-40B4-BE49-F238E27FC236}">
                  <a16:creationId xmlns:a16="http://schemas.microsoft.com/office/drawing/2014/main" id="{C1990904-D711-0F4C-974F-8B8D778F83C9}"/>
                </a:ext>
              </a:extLst>
            </p:cNvPr>
            <p:cNvSpPr txBox="1"/>
            <p:nvPr/>
          </p:nvSpPr>
          <p:spPr>
            <a:xfrm>
              <a:off x="3455865" y="3708493"/>
              <a:ext cx="2376101"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Gill Sans Ultra Bold" panose="020B0A02020104020203" pitchFamily="34" charset="77"/>
                  <a:ea typeface="+mn-ea"/>
                  <a:cs typeface="+mn-cs"/>
                </a:rPr>
                <a:t>FALSE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Gill Sans Ultra Bold" panose="020B0A02020104020203" pitchFamily="34" charset="77"/>
                  <a:ea typeface="+mn-ea"/>
                  <a:cs typeface="+mn-cs"/>
                </a:rPr>
                <a:t>NEGATIVE</a:t>
              </a:r>
            </a:p>
          </p:txBody>
        </p:sp>
      </p:grpSp>
      <p:sp>
        <p:nvSpPr>
          <p:cNvPr id="34" name="Title 1">
            <a:extLst>
              <a:ext uri="{FF2B5EF4-FFF2-40B4-BE49-F238E27FC236}">
                <a16:creationId xmlns:a16="http://schemas.microsoft.com/office/drawing/2014/main" id="{23D20834-6AA1-BE49-8F6E-6BCB479C3F9A}"/>
              </a:ext>
            </a:extLst>
          </p:cNvPr>
          <p:cNvSpPr txBox="1">
            <a:spLocks/>
          </p:cNvSpPr>
          <p:nvPr/>
        </p:nvSpPr>
        <p:spPr>
          <a:xfrm>
            <a:off x="2795838" y="24110"/>
            <a:ext cx="5746708" cy="767276"/>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6000" b="1" i="1" u="none" strike="noStrike" kern="1200" cap="none" spc="0" normalizeH="0" baseline="0" noProof="0" dirty="0">
                <a:ln>
                  <a:noFill/>
                </a:ln>
                <a:solidFill>
                  <a:prstClr val="black"/>
                </a:solidFill>
                <a:effectLst/>
                <a:uLnTx/>
                <a:uFillTx/>
                <a:latin typeface="Gill Sans" panose="020B0502020104020203" pitchFamily="34" charset="-79"/>
                <a:ea typeface="+mj-ea"/>
                <a:cs typeface="Gill Sans" panose="020B0502020104020203" pitchFamily="34" charset="-79"/>
              </a:rPr>
              <a:t>Recall</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9EE6B3-88F6-9F40-A354-4CC40142B6CE}"/>
                  </a:ext>
                </a:extLst>
              </p:cNvPr>
              <p:cNvSpPr txBox="1"/>
              <p:nvPr/>
            </p:nvSpPr>
            <p:spPr>
              <a:xfrm>
                <a:off x="9448218" y="2789562"/>
                <a:ext cx="2272545" cy="1278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400" i="1" smtClean="0">
                              <a:latin typeface="Cambria Math" panose="02040503050406030204" pitchFamily="18" charset="0"/>
                            </a:rPr>
                          </m:ctrlPr>
                        </m:fPr>
                        <m:num>
                          <m:r>
                            <a:rPr lang="en-US" sz="4400" b="0" i="1" smtClean="0">
                              <a:solidFill>
                                <a:srgbClr val="00B0F0"/>
                              </a:solidFill>
                              <a:latin typeface="Cambria Math" panose="02040503050406030204" pitchFamily="18" charset="0"/>
                            </a:rPr>
                            <m:t>𝑇𝑃</m:t>
                          </m:r>
                        </m:num>
                        <m:den>
                          <m:r>
                            <a:rPr lang="en-US" sz="4400" b="0" i="1" smtClean="0">
                              <a:solidFill>
                                <a:srgbClr val="00B0F0"/>
                              </a:solidFill>
                              <a:latin typeface="Cambria Math" panose="02040503050406030204" pitchFamily="18" charset="0"/>
                            </a:rPr>
                            <m:t>𝑇𝑃</m:t>
                          </m:r>
                          <m:r>
                            <a:rPr lang="en-US" sz="4400" b="0" i="1" smtClean="0">
                              <a:latin typeface="Cambria Math" panose="02040503050406030204" pitchFamily="18" charset="0"/>
                            </a:rPr>
                            <m:t>+</m:t>
                          </m:r>
                          <m:r>
                            <a:rPr lang="en-US" sz="4400" b="0" i="1" smtClean="0">
                              <a:solidFill>
                                <a:srgbClr val="FF0000"/>
                              </a:solidFill>
                              <a:latin typeface="Cambria Math" panose="02040503050406030204" pitchFamily="18" charset="0"/>
                            </a:rPr>
                            <m:t>𝐹𝑁</m:t>
                          </m:r>
                        </m:den>
                      </m:f>
                    </m:oMath>
                  </m:oMathPara>
                </a14:m>
                <a:endParaRPr lang="en-US" dirty="0"/>
              </a:p>
            </p:txBody>
          </p:sp>
        </mc:Choice>
        <mc:Fallback xmlns="">
          <p:sp>
            <p:nvSpPr>
              <p:cNvPr id="17" name="TextBox 16">
                <a:extLst>
                  <a:ext uri="{FF2B5EF4-FFF2-40B4-BE49-F238E27FC236}">
                    <a16:creationId xmlns:a16="http://schemas.microsoft.com/office/drawing/2014/main" id="{A09EE6B3-88F6-9F40-A354-4CC40142B6CE}"/>
                  </a:ext>
                </a:extLst>
              </p:cNvPr>
              <p:cNvSpPr txBox="1">
                <a:spLocks noRot="1" noChangeAspect="1" noMove="1" noResize="1" noEditPoints="1" noAdjustHandles="1" noChangeArrowheads="1" noChangeShapeType="1" noTextEdit="1"/>
              </p:cNvSpPr>
              <p:nvPr/>
            </p:nvSpPr>
            <p:spPr>
              <a:xfrm>
                <a:off x="9448218" y="2789562"/>
                <a:ext cx="2272545" cy="1278876"/>
              </a:xfrm>
              <a:prstGeom prst="rect">
                <a:avLst/>
              </a:prstGeom>
              <a:blipFill>
                <a:blip r:embed="rId2"/>
                <a:stretch>
                  <a:fillRect l="-5556" t="-980" r="-4444" b="-12745"/>
                </a:stretch>
              </a:blipFill>
            </p:spPr>
            <p:txBody>
              <a:bodyPr/>
              <a:lstStyle/>
              <a:p>
                <a:r>
                  <a:rPr lang="en-US">
                    <a:noFill/>
                  </a:rPr>
                  <a:t> </a:t>
                </a:r>
              </a:p>
            </p:txBody>
          </p:sp>
        </mc:Fallback>
      </mc:AlternateContent>
    </p:spTree>
    <p:extLst>
      <p:ext uri="{BB962C8B-B14F-4D97-AF65-F5344CB8AC3E}">
        <p14:creationId xmlns:p14="http://schemas.microsoft.com/office/powerpoint/2010/main" val="1795987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325B2371-92E4-034F-88F5-3172CD23F97A}"/>
              </a:ext>
            </a:extLst>
          </p:cNvPr>
          <p:cNvSpPr/>
          <p:nvPr/>
        </p:nvSpPr>
        <p:spPr>
          <a:xfrm>
            <a:off x="5208522" y="1326277"/>
            <a:ext cx="2495495" cy="3969655"/>
          </a:xfrm>
          <a:custGeom>
            <a:avLst/>
            <a:gdLst>
              <a:gd name="connsiteX0" fmla="*/ 0 w 2495495"/>
              <a:gd name="connsiteY0" fmla="*/ 415924 h 3969655"/>
              <a:gd name="connsiteX1" fmla="*/ 415924 w 2495495"/>
              <a:gd name="connsiteY1" fmla="*/ 0 h 3969655"/>
              <a:gd name="connsiteX2" fmla="*/ 953837 w 2495495"/>
              <a:gd name="connsiteY2" fmla="*/ 0 h 3969655"/>
              <a:gd name="connsiteX3" fmla="*/ 1541658 w 2495495"/>
              <a:gd name="connsiteY3" fmla="*/ 0 h 3969655"/>
              <a:gd name="connsiteX4" fmla="*/ 2079571 w 2495495"/>
              <a:gd name="connsiteY4" fmla="*/ 0 h 3969655"/>
              <a:gd name="connsiteX5" fmla="*/ 2495495 w 2495495"/>
              <a:gd name="connsiteY5" fmla="*/ 415924 h 3969655"/>
              <a:gd name="connsiteX6" fmla="*/ 2495495 w 2495495"/>
              <a:gd name="connsiteY6" fmla="*/ 1043485 h 3969655"/>
              <a:gd name="connsiteX7" fmla="*/ 2495495 w 2495495"/>
              <a:gd name="connsiteY7" fmla="*/ 1639669 h 3969655"/>
              <a:gd name="connsiteX8" fmla="*/ 2495495 w 2495495"/>
              <a:gd name="connsiteY8" fmla="*/ 2204474 h 3969655"/>
              <a:gd name="connsiteX9" fmla="*/ 2495495 w 2495495"/>
              <a:gd name="connsiteY9" fmla="*/ 2737901 h 3969655"/>
              <a:gd name="connsiteX10" fmla="*/ 2495495 w 2495495"/>
              <a:gd name="connsiteY10" fmla="*/ 3553731 h 3969655"/>
              <a:gd name="connsiteX11" fmla="*/ 2079571 w 2495495"/>
              <a:gd name="connsiteY11" fmla="*/ 3969655 h 3969655"/>
              <a:gd name="connsiteX12" fmla="*/ 1574931 w 2495495"/>
              <a:gd name="connsiteY12" fmla="*/ 3969655 h 3969655"/>
              <a:gd name="connsiteX13" fmla="*/ 1003746 w 2495495"/>
              <a:gd name="connsiteY13" fmla="*/ 3969655 h 3969655"/>
              <a:gd name="connsiteX14" fmla="*/ 415924 w 2495495"/>
              <a:gd name="connsiteY14" fmla="*/ 3969655 h 3969655"/>
              <a:gd name="connsiteX15" fmla="*/ 0 w 2495495"/>
              <a:gd name="connsiteY15" fmla="*/ 3553731 h 3969655"/>
              <a:gd name="connsiteX16" fmla="*/ 0 w 2495495"/>
              <a:gd name="connsiteY16" fmla="*/ 3020304 h 3969655"/>
              <a:gd name="connsiteX17" fmla="*/ 0 w 2495495"/>
              <a:gd name="connsiteY17" fmla="*/ 2392742 h 3969655"/>
              <a:gd name="connsiteX18" fmla="*/ 0 w 2495495"/>
              <a:gd name="connsiteY18" fmla="*/ 1765181 h 3969655"/>
              <a:gd name="connsiteX19" fmla="*/ 0 w 2495495"/>
              <a:gd name="connsiteY19" fmla="*/ 1106242 h 3969655"/>
              <a:gd name="connsiteX20" fmla="*/ 0 w 2495495"/>
              <a:gd name="connsiteY20" fmla="*/ 415924 h 396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95495" h="3969655" fill="none" extrusionOk="0">
                <a:moveTo>
                  <a:pt x="0" y="415924"/>
                </a:moveTo>
                <a:cubicBezTo>
                  <a:pt x="9862" y="161794"/>
                  <a:pt x="193936" y="-12312"/>
                  <a:pt x="415924" y="0"/>
                </a:cubicBezTo>
                <a:cubicBezTo>
                  <a:pt x="544000" y="-10729"/>
                  <a:pt x="782599" y="20851"/>
                  <a:pt x="953837" y="0"/>
                </a:cubicBezTo>
                <a:cubicBezTo>
                  <a:pt x="1125075" y="-20851"/>
                  <a:pt x="1379683" y="-17985"/>
                  <a:pt x="1541658" y="0"/>
                </a:cubicBezTo>
                <a:cubicBezTo>
                  <a:pt x="1703633" y="17985"/>
                  <a:pt x="1890614" y="11246"/>
                  <a:pt x="2079571" y="0"/>
                </a:cubicBezTo>
                <a:cubicBezTo>
                  <a:pt x="2314170" y="4332"/>
                  <a:pt x="2495827" y="159236"/>
                  <a:pt x="2495495" y="415924"/>
                </a:cubicBezTo>
                <a:cubicBezTo>
                  <a:pt x="2514619" y="623171"/>
                  <a:pt x="2498150" y="864763"/>
                  <a:pt x="2495495" y="1043485"/>
                </a:cubicBezTo>
                <a:cubicBezTo>
                  <a:pt x="2492840" y="1222207"/>
                  <a:pt x="2470955" y="1400449"/>
                  <a:pt x="2495495" y="1639669"/>
                </a:cubicBezTo>
                <a:cubicBezTo>
                  <a:pt x="2520035" y="1878889"/>
                  <a:pt x="2513195" y="1928448"/>
                  <a:pt x="2495495" y="2204474"/>
                </a:cubicBezTo>
                <a:cubicBezTo>
                  <a:pt x="2477795" y="2480500"/>
                  <a:pt x="2511661" y="2472266"/>
                  <a:pt x="2495495" y="2737901"/>
                </a:cubicBezTo>
                <a:cubicBezTo>
                  <a:pt x="2479329" y="3003536"/>
                  <a:pt x="2471553" y="3301082"/>
                  <a:pt x="2495495" y="3553731"/>
                </a:cubicBezTo>
                <a:cubicBezTo>
                  <a:pt x="2531918" y="3820267"/>
                  <a:pt x="2321669" y="3972465"/>
                  <a:pt x="2079571" y="3969655"/>
                </a:cubicBezTo>
                <a:cubicBezTo>
                  <a:pt x="1956810" y="3991062"/>
                  <a:pt x="1750795" y="3984116"/>
                  <a:pt x="1574931" y="3969655"/>
                </a:cubicBezTo>
                <a:cubicBezTo>
                  <a:pt x="1399067" y="3955194"/>
                  <a:pt x="1179894" y="3979050"/>
                  <a:pt x="1003746" y="3969655"/>
                </a:cubicBezTo>
                <a:cubicBezTo>
                  <a:pt x="827599" y="3960260"/>
                  <a:pt x="536308" y="3990967"/>
                  <a:pt x="415924" y="3969655"/>
                </a:cubicBezTo>
                <a:cubicBezTo>
                  <a:pt x="200582" y="3960270"/>
                  <a:pt x="-27204" y="3747647"/>
                  <a:pt x="0" y="3553731"/>
                </a:cubicBezTo>
                <a:cubicBezTo>
                  <a:pt x="-25725" y="3327927"/>
                  <a:pt x="22528" y="3233902"/>
                  <a:pt x="0" y="3020304"/>
                </a:cubicBezTo>
                <a:cubicBezTo>
                  <a:pt x="-22528" y="2806706"/>
                  <a:pt x="-1069" y="2547459"/>
                  <a:pt x="0" y="2392742"/>
                </a:cubicBezTo>
                <a:cubicBezTo>
                  <a:pt x="1069" y="2238025"/>
                  <a:pt x="-28389" y="1909708"/>
                  <a:pt x="0" y="1765181"/>
                </a:cubicBezTo>
                <a:cubicBezTo>
                  <a:pt x="28389" y="1620654"/>
                  <a:pt x="-30142" y="1294355"/>
                  <a:pt x="0" y="1106242"/>
                </a:cubicBezTo>
                <a:cubicBezTo>
                  <a:pt x="30142" y="918129"/>
                  <a:pt x="25055" y="692039"/>
                  <a:pt x="0" y="415924"/>
                </a:cubicBezTo>
                <a:close/>
              </a:path>
              <a:path w="2495495" h="3969655" stroke="0" extrusionOk="0">
                <a:moveTo>
                  <a:pt x="0" y="415924"/>
                </a:moveTo>
                <a:cubicBezTo>
                  <a:pt x="10727" y="175404"/>
                  <a:pt x="214087" y="-32908"/>
                  <a:pt x="415924" y="0"/>
                </a:cubicBezTo>
                <a:cubicBezTo>
                  <a:pt x="570477" y="4176"/>
                  <a:pt x="762406" y="13949"/>
                  <a:pt x="920564" y="0"/>
                </a:cubicBezTo>
                <a:cubicBezTo>
                  <a:pt x="1078722" y="-13949"/>
                  <a:pt x="1276712" y="-10452"/>
                  <a:pt x="1491749" y="0"/>
                </a:cubicBezTo>
                <a:cubicBezTo>
                  <a:pt x="1706787" y="10452"/>
                  <a:pt x="1931821" y="-11883"/>
                  <a:pt x="2079571" y="0"/>
                </a:cubicBezTo>
                <a:cubicBezTo>
                  <a:pt x="2334833" y="1376"/>
                  <a:pt x="2531201" y="170746"/>
                  <a:pt x="2495495" y="415924"/>
                </a:cubicBezTo>
                <a:cubicBezTo>
                  <a:pt x="2516832" y="545608"/>
                  <a:pt x="2487359" y="759231"/>
                  <a:pt x="2495495" y="980729"/>
                </a:cubicBezTo>
                <a:cubicBezTo>
                  <a:pt x="2503631" y="1202228"/>
                  <a:pt x="2521670" y="1428502"/>
                  <a:pt x="2495495" y="1545535"/>
                </a:cubicBezTo>
                <a:cubicBezTo>
                  <a:pt x="2469320" y="1662568"/>
                  <a:pt x="2522992" y="2018772"/>
                  <a:pt x="2495495" y="2235852"/>
                </a:cubicBezTo>
                <a:cubicBezTo>
                  <a:pt x="2467998" y="2452932"/>
                  <a:pt x="2507837" y="2651585"/>
                  <a:pt x="2495495" y="2800657"/>
                </a:cubicBezTo>
                <a:cubicBezTo>
                  <a:pt x="2483153" y="2949730"/>
                  <a:pt x="2516098" y="3216669"/>
                  <a:pt x="2495495" y="3553731"/>
                </a:cubicBezTo>
                <a:cubicBezTo>
                  <a:pt x="2490704" y="3744410"/>
                  <a:pt x="2289926" y="3995647"/>
                  <a:pt x="2079571" y="3969655"/>
                </a:cubicBezTo>
                <a:cubicBezTo>
                  <a:pt x="1808774" y="3985995"/>
                  <a:pt x="1662979" y="3957397"/>
                  <a:pt x="1525022" y="3969655"/>
                </a:cubicBezTo>
                <a:cubicBezTo>
                  <a:pt x="1387065" y="3981913"/>
                  <a:pt x="1216511" y="3964169"/>
                  <a:pt x="1003746" y="3969655"/>
                </a:cubicBezTo>
                <a:cubicBezTo>
                  <a:pt x="790981" y="3975141"/>
                  <a:pt x="578760" y="3948232"/>
                  <a:pt x="415924" y="3969655"/>
                </a:cubicBezTo>
                <a:cubicBezTo>
                  <a:pt x="220639" y="4007179"/>
                  <a:pt x="19145" y="3760899"/>
                  <a:pt x="0" y="3553731"/>
                </a:cubicBezTo>
                <a:cubicBezTo>
                  <a:pt x="26727" y="3228030"/>
                  <a:pt x="28231" y="3195153"/>
                  <a:pt x="0" y="2894792"/>
                </a:cubicBezTo>
                <a:cubicBezTo>
                  <a:pt x="-28231" y="2594431"/>
                  <a:pt x="20511" y="2530530"/>
                  <a:pt x="0" y="2267230"/>
                </a:cubicBezTo>
                <a:cubicBezTo>
                  <a:pt x="-20511" y="2003930"/>
                  <a:pt x="28707" y="1807185"/>
                  <a:pt x="0" y="1576913"/>
                </a:cubicBezTo>
                <a:cubicBezTo>
                  <a:pt x="-28707" y="1346641"/>
                  <a:pt x="-42997" y="734522"/>
                  <a:pt x="0" y="415924"/>
                </a:cubicBezTo>
                <a:close/>
              </a:path>
            </a:pathLst>
          </a:custGeom>
          <a:solidFill>
            <a:schemeClr val="bg1"/>
          </a:solidFill>
          <a:ln w="76200">
            <a:solidFill>
              <a:srgbClr val="00B050"/>
            </a:solidFill>
            <a:prstDash val="solid"/>
            <a:extLst>
              <a:ext uri="{C807C97D-BFC1-408E-A445-0C87EB9F89A2}">
                <ask:lineSketchStyleProps xmlns:ask="http://schemas.microsoft.com/office/drawing/2018/sketchyshapes" sd="349930014">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7188C604-ACA2-AC4B-8DE1-555194AC806E}"/>
              </a:ext>
            </a:extLst>
          </p:cNvPr>
          <p:cNvSpPr/>
          <p:nvPr/>
        </p:nvSpPr>
        <p:spPr>
          <a:xfrm>
            <a:off x="2513129" y="3392472"/>
            <a:ext cx="5107726" cy="1862328"/>
          </a:xfrm>
          <a:custGeom>
            <a:avLst/>
            <a:gdLst>
              <a:gd name="connsiteX0" fmla="*/ 0 w 5107726"/>
              <a:gd name="connsiteY0" fmla="*/ 310394 h 1862328"/>
              <a:gd name="connsiteX1" fmla="*/ 310394 w 5107726"/>
              <a:gd name="connsiteY1" fmla="*/ 0 h 1862328"/>
              <a:gd name="connsiteX2" fmla="*/ 816777 w 5107726"/>
              <a:gd name="connsiteY2" fmla="*/ 0 h 1862328"/>
              <a:gd name="connsiteX3" fmla="*/ 1457768 w 5107726"/>
              <a:gd name="connsiteY3" fmla="*/ 0 h 1862328"/>
              <a:gd name="connsiteX4" fmla="*/ 1964151 w 5107726"/>
              <a:gd name="connsiteY4" fmla="*/ 0 h 1862328"/>
              <a:gd name="connsiteX5" fmla="*/ 2560273 w 5107726"/>
              <a:gd name="connsiteY5" fmla="*/ 0 h 1862328"/>
              <a:gd name="connsiteX6" fmla="*/ 3111525 w 5107726"/>
              <a:gd name="connsiteY6" fmla="*/ 0 h 1862328"/>
              <a:gd name="connsiteX7" fmla="*/ 3617908 w 5107726"/>
              <a:gd name="connsiteY7" fmla="*/ 0 h 1862328"/>
              <a:gd name="connsiteX8" fmla="*/ 4797332 w 5107726"/>
              <a:gd name="connsiteY8" fmla="*/ 0 h 1862328"/>
              <a:gd name="connsiteX9" fmla="*/ 5107726 w 5107726"/>
              <a:gd name="connsiteY9" fmla="*/ 310394 h 1862328"/>
              <a:gd name="connsiteX10" fmla="*/ 5107726 w 5107726"/>
              <a:gd name="connsiteY10" fmla="*/ 893918 h 1862328"/>
              <a:gd name="connsiteX11" fmla="*/ 5107726 w 5107726"/>
              <a:gd name="connsiteY11" fmla="*/ 1551934 h 1862328"/>
              <a:gd name="connsiteX12" fmla="*/ 4797332 w 5107726"/>
              <a:gd name="connsiteY12" fmla="*/ 1862328 h 1862328"/>
              <a:gd name="connsiteX13" fmla="*/ 4290949 w 5107726"/>
              <a:gd name="connsiteY13" fmla="*/ 1862328 h 1862328"/>
              <a:gd name="connsiteX14" fmla="*/ 3694827 w 5107726"/>
              <a:gd name="connsiteY14" fmla="*/ 1862328 h 1862328"/>
              <a:gd name="connsiteX15" fmla="*/ 3053836 w 5107726"/>
              <a:gd name="connsiteY15" fmla="*/ 1862328 h 1862328"/>
              <a:gd name="connsiteX16" fmla="*/ 2412845 w 5107726"/>
              <a:gd name="connsiteY16" fmla="*/ 1862328 h 1862328"/>
              <a:gd name="connsiteX17" fmla="*/ 1726984 w 5107726"/>
              <a:gd name="connsiteY17" fmla="*/ 1862328 h 1862328"/>
              <a:gd name="connsiteX18" fmla="*/ 1130863 w 5107726"/>
              <a:gd name="connsiteY18" fmla="*/ 1862328 h 1862328"/>
              <a:gd name="connsiteX19" fmla="*/ 310394 w 5107726"/>
              <a:gd name="connsiteY19" fmla="*/ 1862328 h 1862328"/>
              <a:gd name="connsiteX20" fmla="*/ 0 w 5107726"/>
              <a:gd name="connsiteY20" fmla="*/ 1551934 h 1862328"/>
              <a:gd name="connsiteX21" fmla="*/ 0 w 5107726"/>
              <a:gd name="connsiteY21" fmla="*/ 918749 h 1862328"/>
              <a:gd name="connsiteX22" fmla="*/ 0 w 5107726"/>
              <a:gd name="connsiteY22" fmla="*/ 310394 h 1862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07726" h="1862328" fill="none" extrusionOk="0">
                <a:moveTo>
                  <a:pt x="0" y="310394"/>
                </a:moveTo>
                <a:cubicBezTo>
                  <a:pt x="17106" y="113224"/>
                  <a:pt x="151221" y="-4603"/>
                  <a:pt x="310394" y="0"/>
                </a:cubicBezTo>
                <a:cubicBezTo>
                  <a:pt x="475825" y="18614"/>
                  <a:pt x="649756" y="15912"/>
                  <a:pt x="816777" y="0"/>
                </a:cubicBezTo>
                <a:cubicBezTo>
                  <a:pt x="983798" y="-15912"/>
                  <a:pt x="1229196" y="24387"/>
                  <a:pt x="1457768" y="0"/>
                </a:cubicBezTo>
                <a:cubicBezTo>
                  <a:pt x="1686340" y="-24387"/>
                  <a:pt x="1854737" y="-22219"/>
                  <a:pt x="1964151" y="0"/>
                </a:cubicBezTo>
                <a:cubicBezTo>
                  <a:pt x="2073565" y="22219"/>
                  <a:pt x="2316362" y="17806"/>
                  <a:pt x="2560273" y="0"/>
                </a:cubicBezTo>
                <a:cubicBezTo>
                  <a:pt x="2804184" y="-17806"/>
                  <a:pt x="2885264" y="22134"/>
                  <a:pt x="3111525" y="0"/>
                </a:cubicBezTo>
                <a:cubicBezTo>
                  <a:pt x="3337786" y="-22134"/>
                  <a:pt x="3468462" y="21125"/>
                  <a:pt x="3617908" y="0"/>
                </a:cubicBezTo>
                <a:cubicBezTo>
                  <a:pt x="3767354" y="-21125"/>
                  <a:pt x="4224066" y="-50685"/>
                  <a:pt x="4797332" y="0"/>
                </a:cubicBezTo>
                <a:cubicBezTo>
                  <a:pt x="4981336" y="12718"/>
                  <a:pt x="5120521" y="141870"/>
                  <a:pt x="5107726" y="310394"/>
                </a:cubicBezTo>
                <a:cubicBezTo>
                  <a:pt x="5095822" y="437057"/>
                  <a:pt x="5136499" y="735679"/>
                  <a:pt x="5107726" y="893918"/>
                </a:cubicBezTo>
                <a:cubicBezTo>
                  <a:pt x="5078953" y="1052157"/>
                  <a:pt x="5082183" y="1306209"/>
                  <a:pt x="5107726" y="1551934"/>
                </a:cubicBezTo>
                <a:cubicBezTo>
                  <a:pt x="5112292" y="1718350"/>
                  <a:pt x="4982484" y="1887960"/>
                  <a:pt x="4797332" y="1862328"/>
                </a:cubicBezTo>
                <a:cubicBezTo>
                  <a:pt x="4659706" y="1880469"/>
                  <a:pt x="4453395" y="1865996"/>
                  <a:pt x="4290949" y="1862328"/>
                </a:cubicBezTo>
                <a:cubicBezTo>
                  <a:pt x="4128503" y="1858660"/>
                  <a:pt x="3828193" y="1888765"/>
                  <a:pt x="3694827" y="1862328"/>
                </a:cubicBezTo>
                <a:cubicBezTo>
                  <a:pt x="3561461" y="1835891"/>
                  <a:pt x="3193401" y="1848005"/>
                  <a:pt x="3053836" y="1862328"/>
                </a:cubicBezTo>
                <a:cubicBezTo>
                  <a:pt x="2914271" y="1876651"/>
                  <a:pt x="2631623" y="1861540"/>
                  <a:pt x="2412845" y="1862328"/>
                </a:cubicBezTo>
                <a:cubicBezTo>
                  <a:pt x="2194067" y="1863116"/>
                  <a:pt x="2041809" y="1876684"/>
                  <a:pt x="1726984" y="1862328"/>
                </a:cubicBezTo>
                <a:cubicBezTo>
                  <a:pt x="1412159" y="1847972"/>
                  <a:pt x="1316988" y="1879236"/>
                  <a:pt x="1130863" y="1862328"/>
                </a:cubicBezTo>
                <a:cubicBezTo>
                  <a:pt x="944738" y="1845420"/>
                  <a:pt x="690754" y="1898861"/>
                  <a:pt x="310394" y="1862328"/>
                </a:cubicBezTo>
                <a:cubicBezTo>
                  <a:pt x="145726" y="1863850"/>
                  <a:pt x="12239" y="1683062"/>
                  <a:pt x="0" y="1551934"/>
                </a:cubicBezTo>
                <a:cubicBezTo>
                  <a:pt x="28287" y="1309244"/>
                  <a:pt x="-23800" y="1208258"/>
                  <a:pt x="0" y="918749"/>
                </a:cubicBezTo>
                <a:cubicBezTo>
                  <a:pt x="23800" y="629240"/>
                  <a:pt x="7602" y="604099"/>
                  <a:pt x="0" y="310394"/>
                </a:cubicBezTo>
                <a:close/>
              </a:path>
              <a:path w="5107726" h="1862328" stroke="0" extrusionOk="0">
                <a:moveTo>
                  <a:pt x="0" y="310394"/>
                </a:moveTo>
                <a:cubicBezTo>
                  <a:pt x="29855" y="108875"/>
                  <a:pt x="155055" y="-18994"/>
                  <a:pt x="310394" y="0"/>
                </a:cubicBezTo>
                <a:cubicBezTo>
                  <a:pt x="552285" y="-14669"/>
                  <a:pt x="651342" y="1063"/>
                  <a:pt x="816777" y="0"/>
                </a:cubicBezTo>
                <a:cubicBezTo>
                  <a:pt x="982212" y="-1063"/>
                  <a:pt x="1167958" y="-12929"/>
                  <a:pt x="1502638" y="0"/>
                </a:cubicBezTo>
                <a:cubicBezTo>
                  <a:pt x="1837318" y="12929"/>
                  <a:pt x="1801446" y="19741"/>
                  <a:pt x="2098759" y="0"/>
                </a:cubicBezTo>
                <a:cubicBezTo>
                  <a:pt x="2396072" y="-19741"/>
                  <a:pt x="2509086" y="1394"/>
                  <a:pt x="2784620" y="0"/>
                </a:cubicBezTo>
                <a:cubicBezTo>
                  <a:pt x="3060154" y="-1394"/>
                  <a:pt x="3226911" y="-25867"/>
                  <a:pt x="3470480" y="0"/>
                </a:cubicBezTo>
                <a:cubicBezTo>
                  <a:pt x="3714049" y="25867"/>
                  <a:pt x="3858476" y="-5866"/>
                  <a:pt x="4156341" y="0"/>
                </a:cubicBezTo>
                <a:cubicBezTo>
                  <a:pt x="4454206" y="5866"/>
                  <a:pt x="4481617" y="-28393"/>
                  <a:pt x="4797332" y="0"/>
                </a:cubicBezTo>
                <a:cubicBezTo>
                  <a:pt x="4974743" y="2694"/>
                  <a:pt x="5119867" y="120830"/>
                  <a:pt x="5107726" y="310394"/>
                </a:cubicBezTo>
                <a:cubicBezTo>
                  <a:pt x="5133351" y="447522"/>
                  <a:pt x="5079774" y="652703"/>
                  <a:pt x="5107726" y="918749"/>
                </a:cubicBezTo>
                <a:cubicBezTo>
                  <a:pt x="5135678" y="1184796"/>
                  <a:pt x="5131240" y="1416179"/>
                  <a:pt x="5107726" y="1551934"/>
                </a:cubicBezTo>
                <a:cubicBezTo>
                  <a:pt x="5099139" y="1751109"/>
                  <a:pt x="4940198" y="1863455"/>
                  <a:pt x="4797332" y="1862328"/>
                </a:cubicBezTo>
                <a:cubicBezTo>
                  <a:pt x="4607933" y="1846960"/>
                  <a:pt x="4468613" y="1838345"/>
                  <a:pt x="4290949" y="1862328"/>
                </a:cubicBezTo>
                <a:cubicBezTo>
                  <a:pt x="4113285" y="1886311"/>
                  <a:pt x="3858514" y="1854250"/>
                  <a:pt x="3560219" y="1862328"/>
                </a:cubicBezTo>
                <a:cubicBezTo>
                  <a:pt x="3261924" y="1870407"/>
                  <a:pt x="3130488" y="1864951"/>
                  <a:pt x="2964097" y="1862328"/>
                </a:cubicBezTo>
                <a:cubicBezTo>
                  <a:pt x="2797706" y="1859705"/>
                  <a:pt x="2578851" y="1895351"/>
                  <a:pt x="2278237" y="1862328"/>
                </a:cubicBezTo>
                <a:cubicBezTo>
                  <a:pt x="1977623" y="1829305"/>
                  <a:pt x="1904660" y="1859086"/>
                  <a:pt x="1592376" y="1862328"/>
                </a:cubicBezTo>
                <a:cubicBezTo>
                  <a:pt x="1280092" y="1865570"/>
                  <a:pt x="1254685" y="1843568"/>
                  <a:pt x="951385" y="1862328"/>
                </a:cubicBezTo>
                <a:cubicBezTo>
                  <a:pt x="648085" y="1881088"/>
                  <a:pt x="512275" y="1834702"/>
                  <a:pt x="310394" y="1862328"/>
                </a:cubicBezTo>
                <a:cubicBezTo>
                  <a:pt x="157206" y="1832097"/>
                  <a:pt x="-11371" y="1761845"/>
                  <a:pt x="0" y="1551934"/>
                </a:cubicBezTo>
                <a:cubicBezTo>
                  <a:pt x="-23746" y="1275646"/>
                  <a:pt x="-25745" y="1137538"/>
                  <a:pt x="0" y="943579"/>
                </a:cubicBezTo>
                <a:cubicBezTo>
                  <a:pt x="25745" y="749621"/>
                  <a:pt x="-25099" y="503846"/>
                  <a:pt x="0" y="310394"/>
                </a:cubicBezTo>
                <a:close/>
              </a:path>
            </a:pathLst>
          </a:custGeom>
          <a:solidFill>
            <a:schemeClr val="bg1"/>
          </a:solidFill>
          <a:ln w="76200">
            <a:solidFill>
              <a:srgbClr val="00B050"/>
            </a:solidFill>
            <a:prstDash val="solid"/>
            <a:extLst>
              <a:ext uri="{C807C97D-BFC1-408E-A445-0C87EB9F89A2}">
                <ask:lineSketchStyleProps xmlns:ask="http://schemas.microsoft.com/office/drawing/2018/sketchyshapes" sd="349930014">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00366C37-41FC-A841-8F2F-CC0B2E14A084}"/>
              </a:ext>
            </a:extLst>
          </p:cNvPr>
          <p:cNvSpPr/>
          <p:nvPr/>
        </p:nvSpPr>
        <p:spPr>
          <a:xfrm>
            <a:off x="5304191" y="3575400"/>
            <a:ext cx="2206054" cy="1549346"/>
          </a:xfrm>
          <a:custGeom>
            <a:avLst/>
            <a:gdLst>
              <a:gd name="connsiteX0" fmla="*/ 0 w 2206054"/>
              <a:gd name="connsiteY0" fmla="*/ 258229 h 1549346"/>
              <a:gd name="connsiteX1" fmla="*/ 258229 w 2206054"/>
              <a:gd name="connsiteY1" fmla="*/ 0 h 1549346"/>
              <a:gd name="connsiteX2" fmla="*/ 821428 w 2206054"/>
              <a:gd name="connsiteY2" fmla="*/ 0 h 1549346"/>
              <a:gd name="connsiteX3" fmla="*/ 1418418 w 2206054"/>
              <a:gd name="connsiteY3" fmla="*/ 0 h 1549346"/>
              <a:gd name="connsiteX4" fmla="*/ 1947825 w 2206054"/>
              <a:gd name="connsiteY4" fmla="*/ 0 h 1549346"/>
              <a:gd name="connsiteX5" fmla="*/ 2206054 w 2206054"/>
              <a:gd name="connsiteY5" fmla="*/ 258229 h 1549346"/>
              <a:gd name="connsiteX6" fmla="*/ 2206054 w 2206054"/>
              <a:gd name="connsiteY6" fmla="*/ 764344 h 1549346"/>
              <a:gd name="connsiteX7" fmla="*/ 2206054 w 2206054"/>
              <a:gd name="connsiteY7" fmla="*/ 1291117 h 1549346"/>
              <a:gd name="connsiteX8" fmla="*/ 1947825 w 2206054"/>
              <a:gd name="connsiteY8" fmla="*/ 1549346 h 1549346"/>
              <a:gd name="connsiteX9" fmla="*/ 1418418 w 2206054"/>
              <a:gd name="connsiteY9" fmla="*/ 1549346 h 1549346"/>
              <a:gd name="connsiteX10" fmla="*/ 905907 w 2206054"/>
              <a:gd name="connsiteY10" fmla="*/ 1549346 h 1549346"/>
              <a:gd name="connsiteX11" fmla="*/ 258229 w 2206054"/>
              <a:gd name="connsiteY11" fmla="*/ 1549346 h 1549346"/>
              <a:gd name="connsiteX12" fmla="*/ 0 w 2206054"/>
              <a:gd name="connsiteY12" fmla="*/ 1291117 h 1549346"/>
              <a:gd name="connsiteX13" fmla="*/ 0 w 2206054"/>
              <a:gd name="connsiteY13" fmla="*/ 805660 h 1549346"/>
              <a:gd name="connsiteX14" fmla="*/ 0 w 2206054"/>
              <a:gd name="connsiteY14" fmla="*/ 258229 h 154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06054" h="1549346" fill="none" extrusionOk="0">
                <a:moveTo>
                  <a:pt x="0" y="258229"/>
                </a:moveTo>
                <a:cubicBezTo>
                  <a:pt x="-3034" y="109551"/>
                  <a:pt x="119953" y="3557"/>
                  <a:pt x="258229" y="0"/>
                </a:cubicBezTo>
                <a:cubicBezTo>
                  <a:pt x="420740" y="-8262"/>
                  <a:pt x="578948" y="8650"/>
                  <a:pt x="821428" y="0"/>
                </a:cubicBezTo>
                <a:cubicBezTo>
                  <a:pt x="1063908" y="-8650"/>
                  <a:pt x="1171358" y="8616"/>
                  <a:pt x="1418418" y="0"/>
                </a:cubicBezTo>
                <a:cubicBezTo>
                  <a:pt x="1665478" y="-8616"/>
                  <a:pt x="1723662" y="-21296"/>
                  <a:pt x="1947825" y="0"/>
                </a:cubicBezTo>
                <a:cubicBezTo>
                  <a:pt x="2094809" y="-10817"/>
                  <a:pt x="2214821" y="101632"/>
                  <a:pt x="2206054" y="258229"/>
                </a:cubicBezTo>
                <a:cubicBezTo>
                  <a:pt x="2209984" y="391789"/>
                  <a:pt x="2227821" y="660615"/>
                  <a:pt x="2206054" y="764344"/>
                </a:cubicBezTo>
                <a:cubicBezTo>
                  <a:pt x="2184287" y="868073"/>
                  <a:pt x="2182738" y="1164079"/>
                  <a:pt x="2206054" y="1291117"/>
                </a:cubicBezTo>
                <a:cubicBezTo>
                  <a:pt x="2200934" y="1432126"/>
                  <a:pt x="2070521" y="1547417"/>
                  <a:pt x="1947825" y="1549346"/>
                </a:cubicBezTo>
                <a:cubicBezTo>
                  <a:pt x="1820536" y="1543536"/>
                  <a:pt x="1667598" y="1539521"/>
                  <a:pt x="1418418" y="1549346"/>
                </a:cubicBezTo>
                <a:cubicBezTo>
                  <a:pt x="1169238" y="1559171"/>
                  <a:pt x="1079772" y="1541069"/>
                  <a:pt x="905907" y="1549346"/>
                </a:cubicBezTo>
                <a:cubicBezTo>
                  <a:pt x="732042" y="1557623"/>
                  <a:pt x="462900" y="1521892"/>
                  <a:pt x="258229" y="1549346"/>
                </a:cubicBezTo>
                <a:cubicBezTo>
                  <a:pt x="111459" y="1573175"/>
                  <a:pt x="-4673" y="1450328"/>
                  <a:pt x="0" y="1291117"/>
                </a:cubicBezTo>
                <a:cubicBezTo>
                  <a:pt x="-23976" y="1086909"/>
                  <a:pt x="2262" y="1039181"/>
                  <a:pt x="0" y="805660"/>
                </a:cubicBezTo>
                <a:cubicBezTo>
                  <a:pt x="-2262" y="572139"/>
                  <a:pt x="-20735" y="435899"/>
                  <a:pt x="0" y="258229"/>
                </a:cubicBezTo>
                <a:close/>
              </a:path>
              <a:path w="2206054" h="1549346" stroke="0" extrusionOk="0">
                <a:moveTo>
                  <a:pt x="0" y="258229"/>
                </a:moveTo>
                <a:cubicBezTo>
                  <a:pt x="8106" y="107443"/>
                  <a:pt x="137014" y="-25268"/>
                  <a:pt x="258229" y="0"/>
                </a:cubicBezTo>
                <a:cubicBezTo>
                  <a:pt x="428183" y="17171"/>
                  <a:pt x="518021" y="2768"/>
                  <a:pt x="770740" y="0"/>
                </a:cubicBezTo>
                <a:cubicBezTo>
                  <a:pt x="1023459" y="-2768"/>
                  <a:pt x="1096593" y="-10842"/>
                  <a:pt x="1350834" y="0"/>
                </a:cubicBezTo>
                <a:cubicBezTo>
                  <a:pt x="1605075" y="10842"/>
                  <a:pt x="1811689" y="17862"/>
                  <a:pt x="1947825" y="0"/>
                </a:cubicBezTo>
                <a:cubicBezTo>
                  <a:pt x="2118409" y="1506"/>
                  <a:pt x="2238357" y="101617"/>
                  <a:pt x="2206054" y="258229"/>
                </a:cubicBezTo>
                <a:cubicBezTo>
                  <a:pt x="2181414" y="425059"/>
                  <a:pt x="2189244" y="547874"/>
                  <a:pt x="2206054" y="754015"/>
                </a:cubicBezTo>
                <a:cubicBezTo>
                  <a:pt x="2222864" y="960156"/>
                  <a:pt x="2187635" y="1027561"/>
                  <a:pt x="2206054" y="1291117"/>
                </a:cubicBezTo>
                <a:cubicBezTo>
                  <a:pt x="2230193" y="1444599"/>
                  <a:pt x="2106981" y="1524636"/>
                  <a:pt x="1947825" y="1549346"/>
                </a:cubicBezTo>
                <a:cubicBezTo>
                  <a:pt x="1697673" y="1536241"/>
                  <a:pt x="1613969" y="1541858"/>
                  <a:pt x="1401522" y="1549346"/>
                </a:cubicBezTo>
                <a:cubicBezTo>
                  <a:pt x="1189075" y="1556834"/>
                  <a:pt x="951111" y="1573185"/>
                  <a:pt x="838324" y="1549346"/>
                </a:cubicBezTo>
                <a:cubicBezTo>
                  <a:pt x="725537" y="1525507"/>
                  <a:pt x="452255" y="1532676"/>
                  <a:pt x="258229" y="1549346"/>
                </a:cubicBezTo>
                <a:cubicBezTo>
                  <a:pt x="125384" y="1519626"/>
                  <a:pt x="20907" y="1437990"/>
                  <a:pt x="0" y="1291117"/>
                </a:cubicBezTo>
                <a:cubicBezTo>
                  <a:pt x="12794" y="1144293"/>
                  <a:pt x="18495" y="985123"/>
                  <a:pt x="0" y="774673"/>
                </a:cubicBezTo>
                <a:cubicBezTo>
                  <a:pt x="-18495" y="564223"/>
                  <a:pt x="-11039" y="377715"/>
                  <a:pt x="0" y="258229"/>
                </a:cubicBezTo>
                <a:close/>
              </a:path>
            </a:pathLst>
          </a:custGeom>
          <a:solidFill>
            <a:schemeClr val="bg1"/>
          </a:solidFill>
          <a:ln w="76200">
            <a:solidFill>
              <a:srgbClr val="00B0F0"/>
            </a:solidFill>
            <a:prstDash val="solid"/>
            <a:extLst>
              <a:ext uri="{C807C97D-BFC1-408E-A445-0C87EB9F89A2}">
                <ask:lineSketchStyleProps xmlns:ask="http://schemas.microsoft.com/office/drawing/2018/sketchyshapes" sd="349930014">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197471BA-A07E-5643-8199-556A6C3FB472}"/>
              </a:ext>
            </a:extLst>
          </p:cNvPr>
          <p:cNvGrpSpPr/>
          <p:nvPr/>
        </p:nvGrpSpPr>
        <p:grpSpPr>
          <a:xfrm>
            <a:off x="722187" y="793457"/>
            <a:ext cx="7378828" cy="5737527"/>
            <a:chOff x="1383680" y="-151566"/>
            <a:chExt cx="7964291" cy="7132677"/>
          </a:xfrm>
        </p:grpSpPr>
        <p:sp>
          <p:nvSpPr>
            <p:cNvPr id="7" name="Frame 6">
              <a:extLst>
                <a:ext uri="{FF2B5EF4-FFF2-40B4-BE49-F238E27FC236}">
                  <a16:creationId xmlns:a16="http://schemas.microsoft.com/office/drawing/2014/main" id="{7A83B4D2-75BD-A746-9F9D-83E6A8D19B57}"/>
                </a:ext>
              </a:extLst>
            </p:cNvPr>
            <p:cNvSpPr/>
            <p:nvPr/>
          </p:nvSpPr>
          <p:spPr>
            <a:xfrm>
              <a:off x="3061854" y="189513"/>
              <a:ext cx="6068291" cy="5557652"/>
            </a:xfrm>
            <a:custGeom>
              <a:avLst/>
              <a:gdLst>
                <a:gd name="connsiteX0" fmla="*/ 0 w 6068291"/>
                <a:gd name="connsiteY0" fmla="*/ 0 h 5557652"/>
                <a:gd name="connsiteX1" fmla="*/ 492206 w 6068291"/>
                <a:gd name="connsiteY1" fmla="*/ 0 h 5557652"/>
                <a:gd name="connsiteX2" fmla="*/ 1227143 w 6068291"/>
                <a:gd name="connsiteY2" fmla="*/ 0 h 5557652"/>
                <a:gd name="connsiteX3" fmla="*/ 1901398 w 6068291"/>
                <a:gd name="connsiteY3" fmla="*/ 0 h 5557652"/>
                <a:gd name="connsiteX4" fmla="*/ 2697018 w 6068291"/>
                <a:gd name="connsiteY4" fmla="*/ 0 h 5557652"/>
                <a:gd name="connsiteX5" fmla="*/ 3492639 w 6068291"/>
                <a:gd name="connsiteY5" fmla="*/ 0 h 5557652"/>
                <a:gd name="connsiteX6" fmla="*/ 4288259 w 6068291"/>
                <a:gd name="connsiteY6" fmla="*/ 0 h 5557652"/>
                <a:gd name="connsiteX7" fmla="*/ 5083879 w 6068291"/>
                <a:gd name="connsiteY7" fmla="*/ 0 h 5557652"/>
                <a:gd name="connsiteX8" fmla="*/ 6068291 w 6068291"/>
                <a:gd name="connsiteY8" fmla="*/ 0 h 5557652"/>
                <a:gd name="connsiteX9" fmla="*/ 6068291 w 6068291"/>
                <a:gd name="connsiteY9" fmla="*/ 694707 h 5557652"/>
                <a:gd name="connsiteX10" fmla="*/ 6068291 w 6068291"/>
                <a:gd name="connsiteY10" fmla="*/ 1389413 h 5557652"/>
                <a:gd name="connsiteX11" fmla="*/ 6068291 w 6068291"/>
                <a:gd name="connsiteY11" fmla="*/ 2084120 h 5557652"/>
                <a:gd name="connsiteX12" fmla="*/ 6068291 w 6068291"/>
                <a:gd name="connsiteY12" fmla="*/ 2889979 h 5557652"/>
                <a:gd name="connsiteX13" fmla="*/ 6068291 w 6068291"/>
                <a:gd name="connsiteY13" fmla="*/ 3584686 h 5557652"/>
                <a:gd name="connsiteX14" fmla="*/ 6068291 w 6068291"/>
                <a:gd name="connsiteY14" fmla="*/ 4334969 h 5557652"/>
                <a:gd name="connsiteX15" fmla="*/ 6068291 w 6068291"/>
                <a:gd name="connsiteY15" fmla="*/ 5557652 h 5557652"/>
                <a:gd name="connsiteX16" fmla="*/ 5576085 w 6068291"/>
                <a:gd name="connsiteY16" fmla="*/ 5557652 h 5557652"/>
                <a:gd name="connsiteX17" fmla="*/ 4962514 w 6068291"/>
                <a:gd name="connsiteY17" fmla="*/ 5557652 h 5557652"/>
                <a:gd name="connsiteX18" fmla="*/ 4166893 w 6068291"/>
                <a:gd name="connsiteY18" fmla="*/ 5557652 h 5557652"/>
                <a:gd name="connsiteX19" fmla="*/ 3674687 w 6068291"/>
                <a:gd name="connsiteY19" fmla="*/ 5557652 h 5557652"/>
                <a:gd name="connsiteX20" fmla="*/ 3121799 w 6068291"/>
                <a:gd name="connsiteY20" fmla="*/ 5557652 h 5557652"/>
                <a:gd name="connsiteX21" fmla="*/ 2568910 w 6068291"/>
                <a:gd name="connsiteY21" fmla="*/ 5557652 h 5557652"/>
                <a:gd name="connsiteX22" fmla="*/ 1894655 w 6068291"/>
                <a:gd name="connsiteY22" fmla="*/ 5557652 h 5557652"/>
                <a:gd name="connsiteX23" fmla="*/ 1220401 w 6068291"/>
                <a:gd name="connsiteY23" fmla="*/ 5557652 h 5557652"/>
                <a:gd name="connsiteX24" fmla="*/ 0 w 6068291"/>
                <a:gd name="connsiteY24" fmla="*/ 5557652 h 5557652"/>
                <a:gd name="connsiteX25" fmla="*/ 0 w 6068291"/>
                <a:gd name="connsiteY25" fmla="*/ 4862946 h 5557652"/>
                <a:gd name="connsiteX26" fmla="*/ 0 w 6068291"/>
                <a:gd name="connsiteY26" fmla="*/ 4223816 h 5557652"/>
                <a:gd name="connsiteX27" fmla="*/ 0 w 6068291"/>
                <a:gd name="connsiteY27" fmla="*/ 3473533 h 5557652"/>
                <a:gd name="connsiteX28" fmla="*/ 0 w 6068291"/>
                <a:gd name="connsiteY28" fmla="*/ 2945556 h 5557652"/>
                <a:gd name="connsiteX29" fmla="*/ 0 w 6068291"/>
                <a:gd name="connsiteY29" fmla="*/ 2362002 h 5557652"/>
                <a:gd name="connsiteX30" fmla="*/ 0 w 6068291"/>
                <a:gd name="connsiteY30" fmla="*/ 1722872 h 5557652"/>
                <a:gd name="connsiteX31" fmla="*/ 0 w 6068291"/>
                <a:gd name="connsiteY31" fmla="*/ 1028166 h 5557652"/>
                <a:gd name="connsiteX32" fmla="*/ 0 w 6068291"/>
                <a:gd name="connsiteY32" fmla="*/ 0 h 5557652"/>
                <a:gd name="connsiteX33" fmla="*/ 207801 w 6068291"/>
                <a:gd name="connsiteY33" fmla="*/ 207801 h 5557652"/>
                <a:gd name="connsiteX34" fmla="*/ 207801 w 6068291"/>
                <a:gd name="connsiteY34" fmla="*/ 747716 h 5557652"/>
                <a:gd name="connsiteX35" fmla="*/ 207801 w 6068291"/>
                <a:gd name="connsiteY35" fmla="*/ 1339052 h 5557652"/>
                <a:gd name="connsiteX36" fmla="*/ 207801 w 6068291"/>
                <a:gd name="connsiteY36" fmla="*/ 1827547 h 5557652"/>
                <a:gd name="connsiteX37" fmla="*/ 207801 w 6068291"/>
                <a:gd name="connsiteY37" fmla="*/ 2573144 h 5557652"/>
                <a:gd name="connsiteX38" fmla="*/ 207801 w 6068291"/>
                <a:gd name="connsiteY38" fmla="*/ 3267321 h 5557652"/>
                <a:gd name="connsiteX39" fmla="*/ 207801 w 6068291"/>
                <a:gd name="connsiteY39" fmla="*/ 3755816 h 5557652"/>
                <a:gd name="connsiteX40" fmla="*/ 207801 w 6068291"/>
                <a:gd name="connsiteY40" fmla="*/ 4449992 h 5557652"/>
                <a:gd name="connsiteX41" fmla="*/ 207801 w 6068291"/>
                <a:gd name="connsiteY41" fmla="*/ 5349851 h 5557652"/>
                <a:gd name="connsiteX42" fmla="*/ 779351 w 6068291"/>
                <a:gd name="connsiteY42" fmla="*/ 5349851 h 5557652"/>
                <a:gd name="connsiteX43" fmla="*/ 1237847 w 6068291"/>
                <a:gd name="connsiteY43" fmla="*/ 5349851 h 5557652"/>
                <a:gd name="connsiteX44" fmla="*/ 1696342 w 6068291"/>
                <a:gd name="connsiteY44" fmla="*/ 5349851 h 5557652"/>
                <a:gd name="connsiteX45" fmla="*/ 2437473 w 6068291"/>
                <a:gd name="connsiteY45" fmla="*/ 5349851 h 5557652"/>
                <a:gd name="connsiteX46" fmla="*/ 3065549 w 6068291"/>
                <a:gd name="connsiteY46" fmla="*/ 5349851 h 5557652"/>
                <a:gd name="connsiteX47" fmla="*/ 3693626 w 6068291"/>
                <a:gd name="connsiteY47" fmla="*/ 5349851 h 5557652"/>
                <a:gd name="connsiteX48" fmla="*/ 4434756 w 6068291"/>
                <a:gd name="connsiteY48" fmla="*/ 5349851 h 5557652"/>
                <a:gd name="connsiteX49" fmla="*/ 5062833 w 6068291"/>
                <a:gd name="connsiteY49" fmla="*/ 5349851 h 5557652"/>
                <a:gd name="connsiteX50" fmla="*/ 5860490 w 6068291"/>
                <a:gd name="connsiteY50" fmla="*/ 5349851 h 5557652"/>
                <a:gd name="connsiteX51" fmla="*/ 5860490 w 6068291"/>
                <a:gd name="connsiteY51" fmla="*/ 4758515 h 5557652"/>
                <a:gd name="connsiteX52" fmla="*/ 5860490 w 6068291"/>
                <a:gd name="connsiteY52" fmla="*/ 4167180 h 5557652"/>
                <a:gd name="connsiteX53" fmla="*/ 5860490 w 6068291"/>
                <a:gd name="connsiteY53" fmla="*/ 3421582 h 5557652"/>
                <a:gd name="connsiteX54" fmla="*/ 5860490 w 6068291"/>
                <a:gd name="connsiteY54" fmla="*/ 2675985 h 5557652"/>
                <a:gd name="connsiteX55" fmla="*/ 5860490 w 6068291"/>
                <a:gd name="connsiteY55" fmla="*/ 2187490 h 5557652"/>
                <a:gd name="connsiteX56" fmla="*/ 5860490 w 6068291"/>
                <a:gd name="connsiteY56" fmla="*/ 1698996 h 5557652"/>
                <a:gd name="connsiteX57" fmla="*/ 5860490 w 6068291"/>
                <a:gd name="connsiteY57" fmla="*/ 1107660 h 5557652"/>
                <a:gd name="connsiteX58" fmla="*/ 5860490 w 6068291"/>
                <a:gd name="connsiteY58" fmla="*/ 207801 h 5557652"/>
                <a:gd name="connsiteX59" fmla="*/ 5401994 w 6068291"/>
                <a:gd name="connsiteY59" fmla="*/ 207801 h 5557652"/>
                <a:gd name="connsiteX60" fmla="*/ 4660864 w 6068291"/>
                <a:gd name="connsiteY60" fmla="*/ 207801 h 5557652"/>
                <a:gd name="connsiteX61" fmla="*/ 3919733 w 6068291"/>
                <a:gd name="connsiteY61" fmla="*/ 207801 h 5557652"/>
                <a:gd name="connsiteX62" fmla="*/ 3178603 w 6068291"/>
                <a:gd name="connsiteY62" fmla="*/ 207801 h 5557652"/>
                <a:gd name="connsiteX63" fmla="*/ 2437473 w 6068291"/>
                <a:gd name="connsiteY63" fmla="*/ 207801 h 5557652"/>
                <a:gd name="connsiteX64" fmla="*/ 1752869 w 6068291"/>
                <a:gd name="connsiteY64" fmla="*/ 207801 h 5557652"/>
                <a:gd name="connsiteX65" fmla="*/ 1181320 w 6068291"/>
                <a:gd name="connsiteY65" fmla="*/ 207801 h 5557652"/>
                <a:gd name="connsiteX66" fmla="*/ 207801 w 6068291"/>
                <a:gd name="connsiteY66" fmla="*/ 207801 h 555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68291" h="5557652" fill="none" extrusionOk="0">
                  <a:moveTo>
                    <a:pt x="0" y="0"/>
                  </a:moveTo>
                  <a:cubicBezTo>
                    <a:pt x="211535" y="11960"/>
                    <a:pt x="334728" y="18334"/>
                    <a:pt x="492206" y="0"/>
                  </a:cubicBezTo>
                  <a:cubicBezTo>
                    <a:pt x="649684" y="-18334"/>
                    <a:pt x="902352" y="1891"/>
                    <a:pt x="1227143" y="0"/>
                  </a:cubicBezTo>
                  <a:cubicBezTo>
                    <a:pt x="1551934" y="-1891"/>
                    <a:pt x="1570124" y="-9113"/>
                    <a:pt x="1901398" y="0"/>
                  </a:cubicBezTo>
                  <a:cubicBezTo>
                    <a:pt x="2232672" y="9113"/>
                    <a:pt x="2497919" y="-27181"/>
                    <a:pt x="2697018" y="0"/>
                  </a:cubicBezTo>
                  <a:cubicBezTo>
                    <a:pt x="2896117" y="27181"/>
                    <a:pt x="3283480" y="-28387"/>
                    <a:pt x="3492639" y="0"/>
                  </a:cubicBezTo>
                  <a:cubicBezTo>
                    <a:pt x="3701798" y="28387"/>
                    <a:pt x="3915789" y="31257"/>
                    <a:pt x="4288259" y="0"/>
                  </a:cubicBezTo>
                  <a:cubicBezTo>
                    <a:pt x="4660729" y="-31257"/>
                    <a:pt x="4821982" y="36614"/>
                    <a:pt x="5083879" y="0"/>
                  </a:cubicBezTo>
                  <a:cubicBezTo>
                    <a:pt x="5345776" y="-36614"/>
                    <a:pt x="5734978" y="-28812"/>
                    <a:pt x="6068291" y="0"/>
                  </a:cubicBezTo>
                  <a:cubicBezTo>
                    <a:pt x="6094122" y="259091"/>
                    <a:pt x="6074909" y="431504"/>
                    <a:pt x="6068291" y="694707"/>
                  </a:cubicBezTo>
                  <a:cubicBezTo>
                    <a:pt x="6061673" y="957910"/>
                    <a:pt x="6097302" y="1205429"/>
                    <a:pt x="6068291" y="1389413"/>
                  </a:cubicBezTo>
                  <a:cubicBezTo>
                    <a:pt x="6039280" y="1573397"/>
                    <a:pt x="6087242" y="1863126"/>
                    <a:pt x="6068291" y="2084120"/>
                  </a:cubicBezTo>
                  <a:cubicBezTo>
                    <a:pt x="6049340" y="2305114"/>
                    <a:pt x="6041685" y="2719940"/>
                    <a:pt x="6068291" y="2889979"/>
                  </a:cubicBezTo>
                  <a:cubicBezTo>
                    <a:pt x="6094897" y="3060018"/>
                    <a:pt x="6038363" y="3337202"/>
                    <a:pt x="6068291" y="3584686"/>
                  </a:cubicBezTo>
                  <a:cubicBezTo>
                    <a:pt x="6098219" y="3832170"/>
                    <a:pt x="6047809" y="4002564"/>
                    <a:pt x="6068291" y="4334969"/>
                  </a:cubicBezTo>
                  <a:cubicBezTo>
                    <a:pt x="6088773" y="4667374"/>
                    <a:pt x="6063223" y="4956808"/>
                    <a:pt x="6068291" y="5557652"/>
                  </a:cubicBezTo>
                  <a:cubicBezTo>
                    <a:pt x="5868580" y="5581247"/>
                    <a:pt x="5710316" y="5570794"/>
                    <a:pt x="5576085" y="5557652"/>
                  </a:cubicBezTo>
                  <a:cubicBezTo>
                    <a:pt x="5441854" y="5544510"/>
                    <a:pt x="5086566" y="5545112"/>
                    <a:pt x="4962514" y="5557652"/>
                  </a:cubicBezTo>
                  <a:cubicBezTo>
                    <a:pt x="4838462" y="5570192"/>
                    <a:pt x="4494687" y="5561344"/>
                    <a:pt x="4166893" y="5557652"/>
                  </a:cubicBezTo>
                  <a:cubicBezTo>
                    <a:pt x="3839099" y="5553960"/>
                    <a:pt x="3887244" y="5557020"/>
                    <a:pt x="3674687" y="5557652"/>
                  </a:cubicBezTo>
                  <a:cubicBezTo>
                    <a:pt x="3462130" y="5558284"/>
                    <a:pt x="3371282" y="5567548"/>
                    <a:pt x="3121799" y="5557652"/>
                  </a:cubicBezTo>
                  <a:cubicBezTo>
                    <a:pt x="2872316" y="5547756"/>
                    <a:pt x="2705798" y="5554591"/>
                    <a:pt x="2568910" y="5557652"/>
                  </a:cubicBezTo>
                  <a:cubicBezTo>
                    <a:pt x="2432022" y="5560713"/>
                    <a:pt x="2049820" y="5524764"/>
                    <a:pt x="1894655" y="5557652"/>
                  </a:cubicBezTo>
                  <a:cubicBezTo>
                    <a:pt x="1739491" y="5590540"/>
                    <a:pt x="1522480" y="5590892"/>
                    <a:pt x="1220401" y="5557652"/>
                  </a:cubicBezTo>
                  <a:cubicBezTo>
                    <a:pt x="918322" y="5524412"/>
                    <a:pt x="294206" y="5561256"/>
                    <a:pt x="0" y="5557652"/>
                  </a:cubicBezTo>
                  <a:cubicBezTo>
                    <a:pt x="31559" y="5394718"/>
                    <a:pt x="-1848" y="5146760"/>
                    <a:pt x="0" y="4862946"/>
                  </a:cubicBezTo>
                  <a:cubicBezTo>
                    <a:pt x="1848" y="4579132"/>
                    <a:pt x="22529" y="4465389"/>
                    <a:pt x="0" y="4223816"/>
                  </a:cubicBezTo>
                  <a:cubicBezTo>
                    <a:pt x="-22529" y="3982243"/>
                    <a:pt x="-29520" y="3756245"/>
                    <a:pt x="0" y="3473533"/>
                  </a:cubicBezTo>
                  <a:cubicBezTo>
                    <a:pt x="29520" y="3190821"/>
                    <a:pt x="2219" y="3058029"/>
                    <a:pt x="0" y="2945556"/>
                  </a:cubicBezTo>
                  <a:cubicBezTo>
                    <a:pt x="-2219" y="2833083"/>
                    <a:pt x="-16217" y="2572911"/>
                    <a:pt x="0" y="2362002"/>
                  </a:cubicBezTo>
                  <a:cubicBezTo>
                    <a:pt x="16217" y="2151093"/>
                    <a:pt x="31283" y="1972903"/>
                    <a:pt x="0" y="1722872"/>
                  </a:cubicBezTo>
                  <a:cubicBezTo>
                    <a:pt x="-31283" y="1472841"/>
                    <a:pt x="23050" y="1202510"/>
                    <a:pt x="0" y="1028166"/>
                  </a:cubicBezTo>
                  <a:cubicBezTo>
                    <a:pt x="-23050" y="853822"/>
                    <a:pt x="46393" y="252688"/>
                    <a:pt x="0" y="0"/>
                  </a:cubicBezTo>
                  <a:close/>
                  <a:moveTo>
                    <a:pt x="207801" y="207801"/>
                  </a:moveTo>
                  <a:cubicBezTo>
                    <a:pt x="210322" y="325532"/>
                    <a:pt x="193662" y="514320"/>
                    <a:pt x="207801" y="747716"/>
                  </a:cubicBezTo>
                  <a:cubicBezTo>
                    <a:pt x="221940" y="981113"/>
                    <a:pt x="190672" y="1110411"/>
                    <a:pt x="207801" y="1339052"/>
                  </a:cubicBezTo>
                  <a:cubicBezTo>
                    <a:pt x="224930" y="1567693"/>
                    <a:pt x="220270" y="1654421"/>
                    <a:pt x="207801" y="1827547"/>
                  </a:cubicBezTo>
                  <a:cubicBezTo>
                    <a:pt x="195332" y="2000674"/>
                    <a:pt x="221237" y="2226676"/>
                    <a:pt x="207801" y="2573144"/>
                  </a:cubicBezTo>
                  <a:cubicBezTo>
                    <a:pt x="194365" y="2919612"/>
                    <a:pt x="214874" y="3121972"/>
                    <a:pt x="207801" y="3267321"/>
                  </a:cubicBezTo>
                  <a:cubicBezTo>
                    <a:pt x="200728" y="3412670"/>
                    <a:pt x="231175" y="3519798"/>
                    <a:pt x="207801" y="3755816"/>
                  </a:cubicBezTo>
                  <a:cubicBezTo>
                    <a:pt x="184427" y="3991835"/>
                    <a:pt x="187430" y="4268238"/>
                    <a:pt x="207801" y="4449992"/>
                  </a:cubicBezTo>
                  <a:cubicBezTo>
                    <a:pt x="228172" y="4631746"/>
                    <a:pt x="187704" y="5120986"/>
                    <a:pt x="207801" y="5349851"/>
                  </a:cubicBezTo>
                  <a:cubicBezTo>
                    <a:pt x="455368" y="5333555"/>
                    <a:pt x="619455" y="5335108"/>
                    <a:pt x="779351" y="5349851"/>
                  </a:cubicBezTo>
                  <a:cubicBezTo>
                    <a:pt x="939247" y="5364595"/>
                    <a:pt x="1112869" y="5335918"/>
                    <a:pt x="1237847" y="5349851"/>
                  </a:cubicBezTo>
                  <a:cubicBezTo>
                    <a:pt x="1362825" y="5363784"/>
                    <a:pt x="1534976" y="5357262"/>
                    <a:pt x="1696342" y="5349851"/>
                  </a:cubicBezTo>
                  <a:cubicBezTo>
                    <a:pt x="1857708" y="5342440"/>
                    <a:pt x="2263845" y="5379614"/>
                    <a:pt x="2437473" y="5349851"/>
                  </a:cubicBezTo>
                  <a:cubicBezTo>
                    <a:pt x="2611101" y="5320088"/>
                    <a:pt x="2788873" y="5326944"/>
                    <a:pt x="3065549" y="5349851"/>
                  </a:cubicBezTo>
                  <a:cubicBezTo>
                    <a:pt x="3342225" y="5372758"/>
                    <a:pt x="3505250" y="5359265"/>
                    <a:pt x="3693626" y="5349851"/>
                  </a:cubicBezTo>
                  <a:cubicBezTo>
                    <a:pt x="3882002" y="5340437"/>
                    <a:pt x="4228153" y="5370635"/>
                    <a:pt x="4434756" y="5349851"/>
                  </a:cubicBezTo>
                  <a:cubicBezTo>
                    <a:pt x="4641359" y="5329068"/>
                    <a:pt x="4835461" y="5357031"/>
                    <a:pt x="5062833" y="5349851"/>
                  </a:cubicBezTo>
                  <a:cubicBezTo>
                    <a:pt x="5290205" y="5342671"/>
                    <a:pt x="5675621" y="5376798"/>
                    <a:pt x="5860490" y="5349851"/>
                  </a:cubicBezTo>
                  <a:cubicBezTo>
                    <a:pt x="5850569" y="5068567"/>
                    <a:pt x="5863280" y="4968619"/>
                    <a:pt x="5860490" y="4758515"/>
                  </a:cubicBezTo>
                  <a:cubicBezTo>
                    <a:pt x="5857700" y="4548411"/>
                    <a:pt x="5846804" y="4286598"/>
                    <a:pt x="5860490" y="4167180"/>
                  </a:cubicBezTo>
                  <a:cubicBezTo>
                    <a:pt x="5874176" y="4047762"/>
                    <a:pt x="5880105" y="3757818"/>
                    <a:pt x="5860490" y="3421582"/>
                  </a:cubicBezTo>
                  <a:cubicBezTo>
                    <a:pt x="5840875" y="3085346"/>
                    <a:pt x="5877456" y="3024453"/>
                    <a:pt x="5860490" y="2675985"/>
                  </a:cubicBezTo>
                  <a:cubicBezTo>
                    <a:pt x="5843524" y="2327517"/>
                    <a:pt x="5841641" y="2382128"/>
                    <a:pt x="5860490" y="2187490"/>
                  </a:cubicBezTo>
                  <a:cubicBezTo>
                    <a:pt x="5879339" y="1992853"/>
                    <a:pt x="5861910" y="1888057"/>
                    <a:pt x="5860490" y="1698996"/>
                  </a:cubicBezTo>
                  <a:cubicBezTo>
                    <a:pt x="5859070" y="1509935"/>
                    <a:pt x="5865420" y="1310606"/>
                    <a:pt x="5860490" y="1107660"/>
                  </a:cubicBezTo>
                  <a:cubicBezTo>
                    <a:pt x="5855560" y="904714"/>
                    <a:pt x="5891014" y="513760"/>
                    <a:pt x="5860490" y="207801"/>
                  </a:cubicBezTo>
                  <a:cubicBezTo>
                    <a:pt x="5660255" y="210138"/>
                    <a:pt x="5602647" y="200563"/>
                    <a:pt x="5401994" y="207801"/>
                  </a:cubicBezTo>
                  <a:cubicBezTo>
                    <a:pt x="5201341" y="215039"/>
                    <a:pt x="4905289" y="176412"/>
                    <a:pt x="4660864" y="207801"/>
                  </a:cubicBezTo>
                  <a:cubicBezTo>
                    <a:pt x="4416439" y="239191"/>
                    <a:pt x="4091413" y="191850"/>
                    <a:pt x="3919733" y="207801"/>
                  </a:cubicBezTo>
                  <a:cubicBezTo>
                    <a:pt x="3748053" y="223752"/>
                    <a:pt x="3515544" y="236907"/>
                    <a:pt x="3178603" y="207801"/>
                  </a:cubicBezTo>
                  <a:cubicBezTo>
                    <a:pt x="2841662" y="178696"/>
                    <a:pt x="2668144" y="239654"/>
                    <a:pt x="2437473" y="207801"/>
                  </a:cubicBezTo>
                  <a:cubicBezTo>
                    <a:pt x="2206802" y="175949"/>
                    <a:pt x="1893782" y="212519"/>
                    <a:pt x="1752869" y="207801"/>
                  </a:cubicBezTo>
                  <a:cubicBezTo>
                    <a:pt x="1611956" y="203083"/>
                    <a:pt x="1321128" y="209112"/>
                    <a:pt x="1181320" y="207801"/>
                  </a:cubicBezTo>
                  <a:cubicBezTo>
                    <a:pt x="1041512" y="206490"/>
                    <a:pt x="583808" y="216263"/>
                    <a:pt x="207801" y="207801"/>
                  </a:cubicBezTo>
                  <a:close/>
                </a:path>
                <a:path w="6068291" h="5557652" stroke="0" extrusionOk="0">
                  <a:moveTo>
                    <a:pt x="0" y="0"/>
                  </a:moveTo>
                  <a:cubicBezTo>
                    <a:pt x="151537" y="-18063"/>
                    <a:pt x="377091" y="20574"/>
                    <a:pt x="492206" y="0"/>
                  </a:cubicBezTo>
                  <a:cubicBezTo>
                    <a:pt x="607321" y="-20574"/>
                    <a:pt x="948764" y="-22148"/>
                    <a:pt x="1166460" y="0"/>
                  </a:cubicBezTo>
                  <a:cubicBezTo>
                    <a:pt x="1384156" y="22148"/>
                    <a:pt x="1440536" y="6665"/>
                    <a:pt x="1658666" y="0"/>
                  </a:cubicBezTo>
                  <a:cubicBezTo>
                    <a:pt x="1876796" y="-6665"/>
                    <a:pt x="2242836" y="26027"/>
                    <a:pt x="2393604" y="0"/>
                  </a:cubicBezTo>
                  <a:cubicBezTo>
                    <a:pt x="2544372" y="-26027"/>
                    <a:pt x="2851287" y="19275"/>
                    <a:pt x="3128541" y="0"/>
                  </a:cubicBezTo>
                  <a:cubicBezTo>
                    <a:pt x="3405795" y="-19275"/>
                    <a:pt x="3586062" y="-3569"/>
                    <a:pt x="3742113" y="0"/>
                  </a:cubicBezTo>
                  <a:cubicBezTo>
                    <a:pt x="3898164" y="3569"/>
                    <a:pt x="4046737" y="-19162"/>
                    <a:pt x="4234319" y="0"/>
                  </a:cubicBezTo>
                  <a:cubicBezTo>
                    <a:pt x="4421901" y="19162"/>
                    <a:pt x="4707519" y="7614"/>
                    <a:pt x="4847890" y="0"/>
                  </a:cubicBezTo>
                  <a:cubicBezTo>
                    <a:pt x="4988261" y="-7614"/>
                    <a:pt x="5125629" y="15891"/>
                    <a:pt x="5340096" y="0"/>
                  </a:cubicBezTo>
                  <a:cubicBezTo>
                    <a:pt x="5554563" y="-15891"/>
                    <a:pt x="5758367" y="19061"/>
                    <a:pt x="6068291" y="0"/>
                  </a:cubicBezTo>
                  <a:cubicBezTo>
                    <a:pt x="6080199" y="294038"/>
                    <a:pt x="6051181" y="606883"/>
                    <a:pt x="6068291" y="805860"/>
                  </a:cubicBezTo>
                  <a:cubicBezTo>
                    <a:pt x="6085401" y="1004837"/>
                    <a:pt x="6068757" y="1196822"/>
                    <a:pt x="6068291" y="1556143"/>
                  </a:cubicBezTo>
                  <a:cubicBezTo>
                    <a:pt x="6067825" y="1915464"/>
                    <a:pt x="6065626" y="1999676"/>
                    <a:pt x="6068291" y="2306426"/>
                  </a:cubicBezTo>
                  <a:cubicBezTo>
                    <a:pt x="6070956" y="2613176"/>
                    <a:pt x="6041808" y="2739379"/>
                    <a:pt x="6068291" y="3112285"/>
                  </a:cubicBezTo>
                  <a:cubicBezTo>
                    <a:pt x="6094774" y="3485191"/>
                    <a:pt x="6071856" y="3613337"/>
                    <a:pt x="6068291" y="3918145"/>
                  </a:cubicBezTo>
                  <a:cubicBezTo>
                    <a:pt x="6064726" y="4222953"/>
                    <a:pt x="6091965" y="4382133"/>
                    <a:pt x="6068291" y="4501698"/>
                  </a:cubicBezTo>
                  <a:cubicBezTo>
                    <a:pt x="6044617" y="4621263"/>
                    <a:pt x="6073396" y="5245427"/>
                    <a:pt x="6068291" y="5557652"/>
                  </a:cubicBezTo>
                  <a:cubicBezTo>
                    <a:pt x="5778927" y="5565374"/>
                    <a:pt x="5736799" y="5556277"/>
                    <a:pt x="5454719" y="5557652"/>
                  </a:cubicBezTo>
                  <a:cubicBezTo>
                    <a:pt x="5172639" y="5559027"/>
                    <a:pt x="5102925" y="5544428"/>
                    <a:pt x="4841148" y="5557652"/>
                  </a:cubicBezTo>
                  <a:cubicBezTo>
                    <a:pt x="4579371" y="5570876"/>
                    <a:pt x="4351915" y="5555002"/>
                    <a:pt x="4227576" y="5557652"/>
                  </a:cubicBezTo>
                  <a:cubicBezTo>
                    <a:pt x="4103237" y="5560302"/>
                    <a:pt x="3613991" y="5586581"/>
                    <a:pt x="3431956" y="5557652"/>
                  </a:cubicBezTo>
                  <a:cubicBezTo>
                    <a:pt x="3249921" y="5528723"/>
                    <a:pt x="3055250" y="5543563"/>
                    <a:pt x="2879067" y="5557652"/>
                  </a:cubicBezTo>
                  <a:cubicBezTo>
                    <a:pt x="2702884" y="5571741"/>
                    <a:pt x="2416435" y="5527054"/>
                    <a:pt x="2265495" y="5557652"/>
                  </a:cubicBezTo>
                  <a:cubicBezTo>
                    <a:pt x="2114555" y="5588250"/>
                    <a:pt x="1887954" y="5572308"/>
                    <a:pt x="1591241" y="5557652"/>
                  </a:cubicBezTo>
                  <a:cubicBezTo>
                    <a:pt x="1294528" y="5542996"/>
                    <a:pt x="960134" y="5551541"/>
                    <a:pt x="795620" y="5557652"/>
                  </a:cubicBezTo>
                  <a:cubicBezTo>
                    <a:pt x="631106" y="5563763"/>
                    <a:pt x="277067" y="5527629"/>
                    <a:pt x="0" y="5557652"/>
                  </a:cubicBezTo>
                  <a:cubicBezTo>
                    <a:pt x="-3518" y="5375221"/>
                    <a:pt x="24715" y="5181367"/>
                    <a:pt x="0" y="4918522"/>
                  </a:cubicBezTo>
                  <a:cubicBezTo>
                    <a:pt x="-24715" y="4655677"/>
                    <a:pt x="27103" y="4436825"/>
                    <a:pt x="0" y="4223816"/>
                  </a:cubicBezTo>
                  <a:cubicBezTo>
                    <a:pt x="-27103" y="4010807"/>
                    <a:pt x="6792" y="3935127"/>
                    <a:pt x="0" y="3695839"/>
                  </a:cubicBezTo>
                  <a:cubicBezTo>
                    <a:pt x="-6792" y="3456551"/>
                    <a:pt x="-18438" y="3225116"/>
                    <a:pt x="0" y="2889979"/>
                  </a:cubicBezTo>
                  <a:cubicBezTo>
                    <a:pt x="18438" y="2554842"/>
                    <a:pt x="7079" y="2314380"/>
                    <a:pt x="0" y="2139696"/>
                  </a:cubicBezTo>
                  <a:cubicBezTo>
                    <a:pt x="-7079" y="1965012"/>
                    <a:pt x="23658" y="1714598"/>
                    <a:pt x="0" y="1556143"/>
                  </a:cubicBezTo>
                  <a:cubicBezTo>
                    <a:pt x="-23658" y="1397688"/>
                    <a:pt x="22988" y="1134755"/>
                    <a:pt x="0" y="861436"/>
                  </a:cubicBezTo>
                  <a:cubicBezTo>
                    <a:pt x="-22988" y="588117"/>
                    <a:pt x="-21090" y="341012"/>
                    <a:pt x="0" y="0"/>
                  </a:cubicBezTo>
                  <a:close/>
                  <a:moveTo>
                    <a:pt x="207801" y="207801"/>
                  </a:moveTo>
                  <a:cubicBezTo>
                    <a:pt x="225368" y="453793"/>
                    <a:pt x="229185" y="522128"/>
                    <a:pt x="207801" y="747716"/>
                  </a:cubicBezTo>
                  <a:cubicBezTo>
                    <a:pt x="186417" y="973304"/>
                    <a:pt x="210880" y="1038553"/>
                    <a:pt x="207801" y="1236211"/>
                  </a:cubicBezTo>
                  <a:cubicBezTo>
                    <a:pt x="204722" y="1433869"/>
                    <a:pt x="209123" y="1718342"/>
                    <a:pt x="207801" y="1930388"/>
                  </a:cubicBezTo>
                  <a:cubicBezTo>
                    <a:pt x="206479" y="2142434"/>
                    <a:pt x="184678" y="2276499"/>
                    <a:pt x="207801" y="2521724"/>
                  </a:cubicBezTo>
                  <a:cubicBezTo>
                    <a:pt x="230924" y="2766949"/>
                    <a:pt x="189314" y="2933715"/>
                    <a:pt x="207801" y="3164480"/>
                  </a:cubicBezTo>
                  <a:cubicBezTo>
                    <a:pt x="226288" y="3395245"/>
                    <a:pt x="230324" y="3416761"/>
                    <a:pt x="207801" y="3652974"/>
                  </a:cubicBezTo>
                  <a:cubicBezTo>
                    <a:pt x="185278" y="3889187"/>
                    <a:pt x="229750" y="3914191"/>
                    <a:pt x="207801" y="4141469"/>
                  </a:cubicBezTo>
                  <a:cubicBezTo>
                    <a:pt x="185852" y="4368747"/>
                    <a:pt x="193678" y="4968928"/>
                    <a:pt x="207801" y="5349851"/>
                  </a:cubicBezTo>
                  <a:cubicBezTo>
                    <a:pt x="464006" y="5366995"/>
                    <a:pt x="645600" y="5352538"/>
                    <a:pt x="835878" y="5349851"/>
                  </a:cubicBezTo>
                  <a:cubicBezTo>
                    <a:pt x="1026156" y="5347164"/>
                    <a:pt x="1221858" y="5344458"/>
                    <a:pt x="1350900" y="5349851"/>
                  </a:cubicBezTo>
                  <a:cubicBezTo>
                    <a:pt x="1479942" y="5355244"/>
                    <a:pt x="1671766" y="5335850"/>
                    <a:pt x="1809396" y="5349851"/>
                  </a:cubicBezTo>
                  <a:cubicBezTo>
                    <a:pt x="1947026" y="5363852"/>
                    <a:pt x="2153015" y="5329208"/>
                    <a:pt x="2380946" y="5349851"/>
                  </a:cubicBezTo>
                  <a:cubicBezTo>
                    <a:pt x="2608877" y="5370495"/>
                    <a:pt x="2833245" y="5340631"/>
                    <a:pt x="3009022" y="5349851"/>
                  </a:cubicBezTo>
                  <a:cubicBezTo>
                    <a:pt x="3184799" y="5359071"/>
                    <a:pt x="3466811" y="5353505"/>
                    <a:pt x="3693626" y="5349851"/>
                  </a:cubicBezTo>
                  <a:cubicBezTo>
                    <a:pt x="3920441" y="5346197"/>
                    <a:pt x="4131059" y="5332146"/>
                    <a:pt x="4434756" y="5349851"/>
                  </a:cubicBezTo>
                  <a:cubicBezTo>
                    <a:pt x="4738453" y="5367557"/>
                    <a:pt x="5019233" y="5319437"/>
                    <a:pt x="5175887" y="5349851"/>
                  </a:cubicBezTo>
                  <a:cubicBezTo>
                    <a:pt x="5332541" y="5380265"/>
                    <a:pt x="5699127" y="5359776"/>
                    <a:pt x="5860490" y="5349851"/>
                  </a:cubicBezTo>
                  <a:cubicBezTo>
                    <a:pt x="5845279" y="5240688"/>
                    <a:pt x="5877039" y="5020983"/>
                    <a:pt x="5860490" y="4861356"/>
                  </a:cubicBezTo>
                  <a:cubicBezTo>
                    <a:pt x="5843941" y="4701729"/>
                    <a:pt x="5852761" y="4526715"/>
                    <a:pt x="5860490" y="4218600"/>
                  </a:cubicBezTo>
                  <a:cubicBezTo>
                    <a:pt x="5868219" y="3910485"/>
                    <a:pt x="5881022" y="3720370"/>
                    <a:pt x="5860490" y="3575844"/>
                  </a:cubicBezTo>
                  <a:cubicBezTo>
                    <a:pt x="5839958" y="3431318"/>
                    <a:pt x="5841369" y="3264827"/>
                    <a:pt x="5860490" y="3087349"/>
                  </a:cubicBezTo>
                  <a:cubicBezTo>
                    <a:pt x="5879611" y="2909871"/>
                    <a:pt x="5868910" y="2813390"/>
                    <a:pt x="5860490" y="2547434"/>
                  </a:cubicBezTo>
                  <a:cubicBezTo>
                    <a:pt x="5852070" y="2281479"/>
                    <a:pt x="5876030" y="2170507"/>
                    <a:pt x="5860490" y="2058939"/>
                  </a:cubicBezTo>
                  <a:cubicBezTo>
                    <a:pt x="5844950" y="1947371"/>
                    <a:pt x="5841149" y="1729310"/>
                    <a:pt x="5860490" y="1570444"/>
                  </a:cubicBezTo>
                  <a:cubicBezTo>
                    <a:pt x="5879831" y="1411579"/>
                    <a:pt x="5840760" y="1191826"/>
                    <a:pt x="5860490" y="1081950"/>
                  </a:cubicBezTo>
                  <a:cubicBezTo>
                    <a:pt x="5880220" y="972074"/>
                    <a:pt x="5821533" y="482900"/>
                    <a:pt x="5860490" y="207801"/>
                  </a:cubicBezTo>
                  <a:cubicBezTo>
                    <a:pt x="5683161" y="214423"/>
                    <a:pt x="5460809" y="214767"/>
                    <a:pt x="5232413" y="207801"/>
                  </a:cubicBezTo>
                  <a:cubicBezTo>
                    <a:pt x="5004017" y="200835"/>
                    <a:pt x="4841419" y="206576"/>
                    <a:pt x="4491283" y="207801"/>
                  </a:cubicBezTo>
                  <a:cubicBezTo>
                    <a:pt x="4141147" y="209027"/>
                    <a:pt x="3905215" y="181372"/>
                    <a:pt x="3750153" y="207801"/>
                  </a:cubicBezTo>
                  <a:cubicBezTo>
                    <a:pt x="3595091" y="234231"/>
                    <a:pt x="3484602" y="225509"/>
                    <a:pt x="3235130" y="207801"/>
                  </a:cubicBezTo>
                  <a:cubicBezTo>
                    <a:pt x="2985658" y="190093"/>
                    <a:pt x="2870399" y="214604"/>
                    <a:pt x="2776634" y="207801"/>
                  </a:cubicBezTo>
                  <a:cubicBezTo>
                    <a:pt x="2682869" y="200998"/>
                    <a:pt x="2385881" y="202083"/>
                    <a:pt x="2035504" y="207801"/>
                  </a:cubicBezTo>
                  <a:cubicBezTo>
                    <a:pt x="1685127" y="213520"/>
                    <a:pt x="1647578" y="210505"/>
                    <a:pt x="1407427" y="207801"/>
                  </a:cubicBezTo>
                  <a:cubicBezTo>
                    <a:pt x="1167276" y="205097"/>
                    <a:pt x="973048" y="213094"/>
                    <a:pt x="779351" y="207801"/>
                  </a:cubicBezTo>
                  <a:cubicBezTo>
                    <a:pt x="585654" y="202508"/>
                    <a:pt x="332181" y="195091"/>
                    <a:pt x="207801" y="207801"/>
                  </a:cubicBezTo>
                  <a:close/>
                </a:path>
              </a:pathLst>
            </a:custGeom>
            <a:ln>
              <a:extLst>
                <a:ext uri="{C807C97D-BFC1-408E-A445-0C87EB9F89A2}">
                  <ask:lineSketchStyleProps xmlns:ask="http://schemas.microsoft.com/office/drawing/2018/sketchyshapes" sd="1004213345">
                    <a:prstGeom prst="frame">
                      <a:avLst>
                        <a:gd name="adj1" fmla="val 3739"/>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101600">
                    <a:schemeClr val="bg1">
                      <a:alpha val="60000"/>
                    </a:schemeClr>
                  </a:glow>
                </a:effectLst>
              </a:endParaRPr>
            </a:p>
          </p:txBody>
        </p:sp>
        <p:sp>
          <p:nvSpPr>
            <p:cNvPr id="21" name="Rectangle 20">
              <a:extLst>
                <a:ext uri="{FF2B5EF4-FFF2-40B4-BE49-F238E27FC236}">
                  <a16:creationId xmlns:a16="http://schemas.microsoft.com/office/drawing/2014/main" id="{7D826AB1-6752-D047-8A30-5622E89599F8}"/>
                </a:ext>
              </a:extLst>
            </p:cNvPr>
            <p:cNvSpPr/>
            <p:nvPr/>
          </p:nvSpPr>
          <p:spPr>
            <a:xfrm>
              <a:off x="5982984" y="-151566"/>
              <a:ext cx="191984" cy="6259690"/>
            </a:xfrm>
            <a:custGeom>
              <a:avLst/>
              <a:gdLst>
                <a:gd name="connsiteX0" fmla="*/ 0 w 191984"/>
                <a:gd name="connsiteY0" fmla="*/ 0 h 6259690"/>
                <a:gd name="connsiteX1" fmla="*/ 191984 w 191984"/>
                <a:gd name="connsiteY1" fmla="*/ 0 h 6259690"/>
                <a:gd name="connsiteX2" fmla="*/ 191984 w 191984"/>
                <a:gd name="connsiteY2" fmla="*/ 6259690 h 6259690"/>
                <a:gd name="connsiteX3" fmla="*/ 0 w 191984"/>
                <a:gd name="connsiteY3" fmla="*/ 6259690 h 6259690"/>
                <a:gd name="connsiteX4" fmla="*/ 0 w 191984"/>
                <a:gd name="connsiteY4" fmla="*/ 0 h 6259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84" h="6259690" fill="none" extrusionOk="0">
                  <a:moveTo>
                    <a:pt x="0" y="0"/>
                  </a:moveTo>
                  <a:cubicBezTo>
                    <a:pt x="91672" y="-9919"/>
                    <a:pt x="148368" y="-1354"/>
                    <a:pt x="191984" y="0"/>
                  </a:cubicBezTo>
                  <a:cubicBezTo>
                    <a:pt x="172159" y="859852"/>
                    <a:pt x="126560" y="5516031"/>
                    <a:pt x="191984" y="6259690"/>
                  </a:cubicBezTo>
                  <a:cubicBezTo>
                    <a:pt x="156374" y="6255035"/>
                    <a:pt x="30407" y="6270714"/>
                    <a:pt x="0" y="6259690"/>
                  </a:cubicBezTo>
                  <a:cubicBezTo>
                    <a:pt x="13783" y="4353873"/>
                    <a:pt x="163847" y="3063022"/>
                    <a:pt x="0" y="0"/>
                  </a:cubicBezTo>
                  <a:close/>
                </a:path>
                <a:path w="191984" h="6259690" stroke="0" extrusionOk="0">
                  <a:moveTo>
                    <a:pt x="0" y="0"/>
                  </a:moveTo>
                  <a:cubicBezTo>
                    <a:pt x="92504" y="-3881"/>
                    <a:pt x="98798" y="1356"/>
                    <a:pt x="191984" y="0"/>
                  </a:cubicBezTo>
                  <a:cubicBezTo>
                    <a:pt x="197642" y="2143213"/>
                    <a:pt x="205293" y="3315432"/>
                    <a:pt x="191984" y="6259690"/>
                  </a:cubicBezTo>
                  <a:cubicBezTo>
                    <a:pt x="106439" y="6245185"/>
                    <a:pt x="35401" y="6263456"/>
                    <a:pt x="0" y="6259690"/>
                  </a:cubicBezTo>
                  <a:cubicBezTo>
                    <a:pt x="82984" y="3302060"/>
                    <a:pt x="-135480" y="2597256"/>
                    <a:pt x="0" y="0"/>
                  </a:cubicBezTo>
                  <a:close/>
                </a:path>
              </a:pathLst>
            </a:custGeom>
            <a:ln w="3175">
              <a:extLst>
                <a:ext uri="{C807C97D-BFC1-408E-A445-0C87EB9F89A2}">
                  <ask:lineSketchStyleProps xmlns:ask="http://schemas.microsoft.com/office/drawing/2018/sketchyshapes" sd="2985132578">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47A7F6A-490B-F048-9AFB-391834A6C69E}"/>
                </a:ext>
              </a:extLst>
            </p:cNvPr>
            <p:cNvSpPr/>
            <p:nvPr/>
          </p:nvSpPr>
          <p:spPr>
            <a:xfrm rot="16200000">
              <a:off x="5999023" y="-399355"/>
              <a:ext cx="174761" cy="6523135"/>
            </a:xfrm>
            <a:custGeom>
              <a:avLst/>
              <a:gdLst>
                <a:gd name="connsiteX0" fmla="*/ 0 w 174761"/>
                <a:gd name="connsiteY0" fmla="*/ 0 h 6523135"/>
                <a:gd name="connsiteX1" fmla="*/ 174761 w 174761"/>
                <a:gd name="connsiteY1" fmla="*/ 0 h 6523135"/>
                <a:gd name="connsiteX2" fmla="*/ 174761 w 174761"/>
                <a:gd name="connsiteY2" fmla="*/ 652314 h 6523135"/>
                <a:gd name="connsiteX3" fmla="*/ 174761 w 174761"/>
                <a:gd name="connsiteY3" fmla="*/ 1174164 h 6523135"/>
                <a:gd name="connsiteX4" fmla="*/ 174761 w 174761"/>
                <a:gd name="connsiteY4" fmla="*/ 1696015 h 6523135"/>
                <a:gd name="connsiteX5" fmla="*/ 174761 w 174761"/>
                <a:gd name="connsiteY5" fmla="*/ 2152635 h 6523135"/>
                <a:gd name="connsiteX6" fmla="*/ 174761 w 174761"/>
                <a:gd name="connsiteY6" fmla="*/ 2870179 h 6523135"/>
                <a:gd name="connsiteX7" fmla="*/ 174761 w 174761"/>
                <a:gd name="connsiteY7" fmla="*/ 3457262 h 6523135"/>
                <a:gd name="connsiteX8" fmla="*/ 174761 w 174761"/>
                <a:gd name="connsiteY8" fmla="*/ 4044344 h 6523135"/>
                <a:gd name="connsiteX9" fmla="*/ 174761 w 174761"/>
                <a:gd name="connsiteY9" fmla="*/ 4696657 h 6523135"/>
                <a:gd name="connsiteX10" fmla="*/ 174761 w 174761"/>
                <a:gd name="connsiteY10" fmla="*/ 5348971 h 6523135"/>
                <a:gd name="connsiteX11" fmla="*/ 174761 w 174761"/>
                <a:gd name="connsiteY11" fmla="*/ 6523135 h 6523135"/>
                <a:gd name="connsiteX12" fmla="*/ 0 w 174761"/>
                <a:gd name="connsiteY12" fmla="*/ 6523135 h 6523135"/>
                <a:gd name="connsiteX13" fmla="*/ 0 w 174761"/>
                <a:gd name="connsiteY13" fmla="*/ 5870822 h 6523135"/>
                <a:gd name="connsiteX14" fmla="*/ 0 w 174761"/>
                <a:gd name="connsiteY14" fmla="*/ 5218508 h 6523135"/>
                <a:gd name="connsiteX15" fmla="*/ 0 w 174761"/>
                <a:gd name="connsiteY15" fmla="*/ 4566195 h 6523135"/>
                <a:gd name="connsiteX16" fmla="*/ 0 w 174761"/>
                <a:gd name="connsiteY16" fmla="*/ 4044344 h 6523135"/>
                <a:gd name="connsiteX17" fmla="*/ 0 w 174761"/>
                <a:gd name="connsiteY17" fmla="*/ 3587724 h 6523135"/>
                <a:gd name="connsiteX18" fmla="*/ 0 w 174761"/>
                <a:gd name="connsiteY18" fmla="*/ 3131105 h 6523135"/>
                <a:gd name="connsiteX19" fmla="*/ 0 w 174761"/>
                <a:gd name="connsiteY19" fmla="*/ 2609254 h 6523135"/>
                <a:gd name="connsiteX20" fmla="*/ 0 w 174761"/>
                <a:gd name="connsiteY20" fmla="*/ 1826478 h 6523135"/>
                <a:gd name="connsiteX21" fmla="*/ 0 w 174761"/>
                <a:gd name="connsiteY21" fmla="*/ 1369858 h 6523135"/>
                <a:gd name="connsiteX22" fmla="*/ 0 w 174761"/>
                <a:gd name="connsiteY22" fmla="*/ 652313 h 6523135"/>
                <a:gd name="connsiteX23" fmla="*/ 0 w 174761"/>
                <a:gd name="connsiteY23" fmla="*/ 0 h 652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4761" h="6523135" fill="none" extrusionOk="0">
                  <a:moveTo>
                    <a:pt x="0" y="0"/>
                  </a:moveTo>
                  <a:cubicBezTo>
                    <a:pt x="60551" y="-2935"/>
                    <a:pt x="108404" y="-8651"/>
                    <a:pt x="174761" y="0"/>
                  </a:cubicBezTo>
                  <a:cubicBezTo>
                    <a:pt x="168303" y="309657"/>
                    <a:pt x="142460" y="348901"/>
                    <a:pt x="174761" y="652314"/>
                  </a:cubicBezTo>
                  <a:cubicBezTo>
                    <a:pt x="207062" y="955727"/>
                    <a:pt x="173310" y="1035631"/>
                    <a:pt x="174761" y="1174164"/>
                  </a:cubicBezTo>
                  <a:cubicBezTo>
                    <a:pt x="176213" y="1312697"/>
                    <a:pt x="172893" y="1470071"/>
                    <a:pt x="174761" y="1696015"/>
                  </a:cubicBezTo>
                  <a:cubicBezTo>
                    <a:pt x="176629" y="1921959"/>
                    <a:pt x="178638" y="1946349"/>
                    <a:pt x="174761" y="2152635"/>
                  </a:cubicBezTo>
                  <a:cubicBezTo>
                    <a:pt x="170884" y="2358921"/>
                    <a:pt x="172590" y="2620204"/>
                    <a:pt x="174761" y="2870179"/>
                  </a:cubicBezTo>
                  <a:cubicBezTo>
                    <a:pt x="176932" y="3120154"/>
                    <a:pt x="186271" y="3296909"/>
                    <a:pt x="174761" y="3457262"/>
                  </a:cubicBezTo>
                  <a:cubicBezTo>
                    <a:pt x="163251" y="3617615"/>
                    <a:pt x="202959" y="3859569"/>
                    <a:pt x="174761" y="4044344"/>
                  </a:cubicBezTo>
                  <a:cubicBezTo>
                    <a:pt x="146563" y="4229119"/>
                    <a:pt x="181140" y="4399115"/>
                    <a:pt x="174761" y="4696657"/>
                  </a:cubicBezTo>
                  <a:cubicBezTo>
                    <a:pt x="168382" y="4994199"/>
                    <a:pt x="201502" y="5118513"/>
                    <a:pt x="174761" y="5348971"/>
                  </a:cubicBezTo>
                  <a:cubicBezTo>
                    <a:pt x="148020" y="5579429"/>
                    <a:pt x="148696" y="6054290"/>
                    <a:pt x="174761" y="6523135"/>
                  </a:cubicBezTo>
                  <a:cubicBezTo>
                    <a:pt x="125957" y="6518170"/>
                    <a:pt x="78315" y="6531479"/>
                    <a:pt x="0" y="6523135"/>
                  </a:cubicBezTo>
                  <a:cubicBezTo>
                    <a:pt x="13758" y="6267444"/>
                    <a:pt x="-9799" y="6165353"/>
                    <a:pt x="0" y="5870822"/>
                  </a:cubicBezTo>
                  <a:cubicBezTo>
                    <a:pt x="9799" y="5576291"/>
                    <a:pt x="-2686" y="5511085"/>
                    <a:pt x="0" y="5218508"/>
                  </a:cubicBezTo>
                  <a:cubicBezTo>
                    <a:pt x="2686" y="4925931"/>
                    <a:pt x="1548" y="4702371"/>
                    <a:pt x="0" y="4566195"/>
                  </a:cubicBezTo>
                  <a:cubicBezTo>
                    <a:pt x="-1548" y="4430019"/>
                    <a:pt x="6079" y="4303335"/>
                    <a:pt x="0" y="4044344"/>
                  </a:cubicBezTo>
                  <a:cubicBezTo>
                    <a:pt x="-6079" y="3785353"/>
                    <a:pt x="21360" y="3753395"/>
                    <a:pt x="0" y="3587724"/>
                  </a:cubicBezTo>
                  <a:cubicBezTo>
                    <a:pt x="-21360" y="3422053"/>
                    <a:pt x="5919" y="3310750"/>
                    <a:pt x="0" y="3131105"/>
                  </a:cubicBezTo>
                  <a:cubicBezTo>
                    <a:pt x="-5919" y="2951460"/>
                    <a:pt x="17935" y="2724405"/>
                    <a:pt x="0" y="2609254"/>
                  </a:cubicBezTo>
                  <a:cubicBezTo>
                    <a:pt x="-17935" y="2494103"/>
                    <a:pt x="5601" y="2109656"/>
                    <a:pt x="0" y="1826478"/>
                  </a:cubicBezTo>
                  <a:cubicBezTo>
                    <a:pt x="-5601" y="1543300"/>
                    <a:pt x="-15194" y="1514871"/>
                    <a:pt x="0" y="1369858"/>
                  </a:cubicBezTo>
                  <a:cubicBezTo>
                    <a:pt x="15194" y="1224845"/>
                    <a:pt x="11567" y="850176"/>
                    <a:pt x="0" y="652313"/>
                  </a:cubicBezTo>
                  <a:cubicBezTo>
                    <a:pt x="-11567" y="454450"/>
                    <a:pt x="17729" y="149792"/>
                    <a:pt x="0" y="0"/>
                  </a:cubicBezTo>
                  <a:close/>
                </a:path>
                <a:path w="174761" h="6523135" stroke="0" extrusionOk="0">
                  <a:moveTo>
                    <a:pt x="0" y="0"/>
                  </a:moveTo>
                  <a:cubicBezTo>
                    <a:pt x="66615" y="1315"/>
                    <a:pt x="112545" y="2738"/>
                    <a:pt x="174761" y="0"/>
                  </a:cubicBezTo>
                  <a:cubicBezTo>
                    <a:pt x="162253" y="388957"/>
                    <a:pt x="169554" y="492521"/>
                    <a:pt x="174761" y="782776"/>
                  </a:cubicBezTo>
                  <a:cubicBezTo>
                    <a:pt x="179968" y="1073031"/>
                    <a:pt x="159095" y="1244169"/>
                    <a:pt x="174761" y="1435090"/>
                  </a:cubicBezTo>
                  <a:cubicBezTo>
                    <a:pt x="190427" y="1626011"/>
                    <a:pt x="166874" y="1923742"/>
                    <a:pt x="174761" y="2087403"/>
                  </a:cubicBezTo>
                  <a:cubicBezTo>
                    <a:pt x="182648" y="2251064"/>
                    <a:pt x="176843" y="2473382"/>
                    <a:pt x="174761" y="2674485"/>
                  </a:cubicBezTo>
                  <a:cubicBezTo>
                    <a:pt x="172679" y="2875588"/>
                    <a:pt x="168389" y="3027170"/>
                    <a:pt x="174761" y="3131105"/>
                  </a:cubicBezTo>
                  <a:cubicBezTo>
                    <a:pt x="181133" y="3235040"/>
                    <a:pt x="158455" y="3511748"/>
                    <a:pt x="174761" y="3783418"/>
                  </a:cubicBezTo>
                  <a:cubicBezTo>
                    <a:pt x="191067" y="4055088"/>
                    <a:pt x="176168" y="4248807"/>
                    <a:pt x="174761" y="4435732"/>
                  </a:cubicBezTo>
                  <a:cubicBezTo>
                    <a:pt x="173354" y="4622657"/>
                    <a:pt x="183804" y="4725489"/>
                    <a:pt x="174761" y="4892351"/>
                  </a:cubicBezTo>
                  <a:cubicBezTo>
                    <a:pt x="165718" y="5059213"/>
                    <a:pt x="187097" y="5169522"/>
                    <a:pt x="174761" y="5348971"/>
                  </a:cubicBezTo>
                  <a:cubicBezTo>
                    <a:pt x="162425" y="5528420"/>
                    <a:pt x="167506" y="6135156"/>
                    <a:pt x="174761" y="6523135"/>
                  </a:cubicBezTo>
                  <a:cubicBezTo>
                    <a:pt x="124059" y="6520420"/>
                    <a:pt x="79217" y="6531597"/>
                    <a:pt x="0" y="6523135"/>
                  </a:cubicBezTo>
                  <a:cubicBezTo>
                    <a:pt x="-4909" y="6360940"/>
                    <a:pt x="10781" y="5899458"/>
                    <a:pt x="0" y="5740359"/>
                  </a:cubicBezTo>
                  <a:cubicBezTo>
                    <a:pt x="-10781" y="5581260"/>
                    <a:pt x="13330" y="5397239"/>
                    <a:pt x="0" y="5088045"/>
                  </a:cubicBezTo>
                  <a:cubicBezTo>
                    <a:pt x="-13330" y="4778851"/>
                    <a:pt x="-7873" y="4533318"/>
                    <a:pt x="0" y="4305269"/>
                  </a:cubicBezTo>
                  <a:cubicBezTo>
                    <a:pt x="7873" y="4077220"/>
                    <a:pt x="-32122" y="3884646"/>
                    <a:pt x="0" y="3652956"/>
                  </a:cubicBezTo>
                  <a:cubicBezTo>
                    <a:pt x="32122" y="3421266"/>
                    <a:pt x="-10328" y="3412892"/>
                    <a:pt x="0" y="3196336"/>
                  </a:cubicBezTo>
                  <a:cubicBezTo>
                    <a:pt x="10328" y="2979780"/>
                    <a:pt x="19898" y="2740384"/>
                    <a:pt x="0" y="2609254"/>
                  </a:cubicBezTo>
                  <a:cubicBezTo>
                    <a:pt x="-19898" y="2478124"/>
                    <a:pt x="-21587" y="2249293"/>
                    <a:pt x="0" y="2152635"/>
                  </a:cubicBezTo>
                  <a:cubicBezTo>
                    <a:pt x="21587" y="2055977"/>
                    <a:pt x="-2532" y="1923191"/>
                    <a:pt x="0" y="1696015"/>
                  </a:cubicBezTo>
                  <a:cubicBezTo>
                    <a:pt x="2532" y="1468839"/>
                    <a:pt x="15620" y="1394611"/>
                    <a:pt x="0" y="1174164"/>
                  </a:cubicBezTo>
                  <a:cubicBezTo>
                    <a:pt x="-15620" y="953717"/>
                    <a:pt x="6695" y="352432"/>
                    <a:pt x="0" y="0"/>
                  </a:cubicBezTo>
                  <a:close/>
                </a:path>
              </a:pathLst>
            </a:custGeom>
            <a:ln w="3175">
              <a:solidFill>
                <a:schemeClr val="tx1"/>
              </a:solidFill>
              <a:extLst>
                <a:ext uri="{C807C97D-BFC1-408E-A445-0C87EB9F89A2}">
                  <ask:lineSketchStyleProps xmlns:ask="http://schemas.microsoft.com/office/drawing/2018/sketchyshapes" sd="211675872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676DE50-8E44-4941-945B-874D18BD4073}"/>
                </a:ext>
              </a:extLst>
            </p:cNvPr>
            <p:cNvSpPr/>
            <p:nvPr/>
          </p:nvSpPr>
          <p:spPr>
            <a:xfrm>
              <a:off x="3915912" y="5780782"/>
              <a:ext cx="1551257" cy="1200329"/>
            </a:xfrm>
            <a:prstGeom prst="rect">
              <a:avLst/>
            </a:prstGeom>
            <a:noFill/>
          </p:spPr>
          <p:txBody>
            <a:bodyPr wrap="none" lIns="91440" tIns="45720" rIns="91440" bIns="45720">
              <a:spAutoFit/>
            </a:bodyPr>
            <a:lstStyle/>
            <a:p>
              <a:pPr algn="ctr"/>
              <a:r>
                <a:rPr lang="en-GB" sz="3600" b="1" cap="none" spc="0" dirty="0">
                  <a:ln w="6600">
                    <a:noFill/>
                    <a:prstDash val="solid"/>
                  </a:ln>
                  <a:effectLst>
                    <a:glow rad="101600">
                      <a:schemeClr val="bg1">
                        <a:alpha val="60000"/>
                      </a:schemeClr>
                    </a:glow>
                    <a:outerShdw dist="38100" dir="2700000" algn="tl" rotWithShape="0">
                      <a:schemeClr val="accent2"/>
                    </a:outerShdw>
                  </a:effectLst>
                  <a:latin typeface="Delivery Note DEMO" pitchFamily="2" charset="77"/>
                </a:rPr>
                <a:t>PREDICTED </a:t>
              </a:r>
            </a:p>
            <a:p>
              <a:pPr algn="ctr"/>
              <a:r>
                <a:rPr lang="en-GB" sz="3600" b="1" cap="none" spc="0" dirty="0">
                  <a:ln w="6600">
                    <a:noFill/>
                    <a:prstDash val="solid"/>
                  </a:ln>
                  <a:effectLst>
                    <a:glow rad="101600">
                      <a:schemeClr val="bg1">
                        <a:alpha val="60000"/>
                      </a:schemeClr>
                    </a:glow>
                    <a:outerShdw dist="38100" dir="2700000" algn="tl" rotWithShape="0">
                      <a:schemeClr val="accent2"/>
                    </a:outerShdw>
                  </a:effectLst>
                  <a:latin typeface="Delivery Note DEMO" pitchFamily="2" charset="77"/>
                </a:rPr>
                <a:t>LOW</a:t>
              </a:r>
            </a:p>
          </p:txBody>
        </p:sp>
        <p:sp>
          <p:nvSpPr>
            <p:cNvPr id="25" name="Rectangle 24">
              <a:extLst>
                <a:ext uri="{FF2B5EF4-FFF2-40B4-BE49-F238E27FC236}">
                  <a16:creationId xmlns:a16="http://schemas.microsoft.com/office/drawing/2014/main" id="{290CA835-B42D-DF45-80B8-02EBD0F83449}"/>
                </a:ext>
              </a:extLst>
            </p:cNvPr>
            <p:cNvSpPr/>
            <p:nvPr/>
          </p:nvSpPr>
          <p:spPr>
            <a:xfrm>
              <a:off x="1383680" y="3810724"/>
              <a:ext cx="1113895" cy="923330"/>
            </a:xfrm>
            <a:prstGeom prst="rect">
              <a:avLst/>
            </a:prstGeom>
            <a:noFill/>
          </p:spPr>
          <p:txBody>
            <a:bodyPr wrap="none" lIns="91440" tIns="45720" rIns="91440" bIns="45720">
              <a:spAutoFit/>
            </a:bodyPr>
            <a:lstStyle/>
            <a:p>
              <a:pPr algn="ctr"/>
              <a:r>
                <a:rPr lang="en-GB" sz="5400" b="1" cap="none" spc="0" dirty="0">
                  <a:ln w="6600">
                    <a:noFill/>
                    <a:prstDash val="solid"/>
                  </a:ln>
                  <a:effectLst>
                    <a:glow rad="228600">
                      <a:schemeClr val="bg1">
                        <a:alpha val="40000"/>
                      </a:schemeClr>
                    </a:glow>
                    <a:outerShdw dist="38100" dir="2700000" algn="tl" rotWithShape="0">
                      <a:schemeClr val="accent2"/>
                    </a:outerShdw>
                  </a:effectLst>
                  <a:latin typeface="Delivery Note DEMO" pitchFamily="2" charset="77"/>
                </a:rPr>
                <a:t>HIGH</a:t>
              </a:r>
            </a:p>
          </p:txBody>
        </p:sp>
        <p:sp>
          <p:nvSpPr>
            <p:cNvPr id="26" name="Rectangle 25">
              <a:extLst>
                <a:ext uri="{FF2B5EF4-FFF2-40B4-BE49-F238E27FC236}">
                  <a16:creationId xmlns:a16="http://schemas.microsoft.com/office/drawing/2014/main" id="{BCE34210-5D3F-404B-9C58-15D5A8785CEC}"/>
                </a:ext>
              </a:extLst>
            </p:cNvPr>
            <p:cNvSpPr/>
            <p:nvPr/>
          </p:nvSpPr>
          <p:spPr>
            <a:xfrm>
              <a:off x="1444707" y="1242904"/>
              <a:ext cx="948016" cy="830997"/>
            </a:xfrm>
            <a:prstGeom prst="rect">
              <a:avLst/>
            </a:prstGeom>
            <a:solidFill>
              <a:schemeClr val="bg1"/>
            </a:solidFill>
            <a:ln>
              <a:noFill/>
            </a:ln>
          </p:spPr>
          <p:txBody>
            <a:bodyPr wrap="none" lIns="91440" tIns="45720" rIns="91440" bIns="45720">
              <a:spAutoFit/>
            </a:bodyPr>
            <a:lstStyle/>
            <a:p>
              <a:pPr algn="ctr"/>
              <a:r>
                <a:rPr lang="en-GB" sz="4800" b="1" cap="none" spc="0" dirty="0">
                  <a:ln w="6600">
                    <a:noFill/>
                    <a:prstDash val="solid"/>
                  </a:ln>
                  <a:effectLst>
                    <a:glow rad="228600">
                      <a:schemeClr val="bg1">
                        <a:alpha val="40000"/>
                      </a:schemeClr>
                    </a:glow>
                    <a:outerShdw dist="38100" dir="2700000" algn="tl" rotWithShape="0">
                      <a:schemeClr val="accent2"/>
                    </a:outerShdw>
                  </a:effectLst>
                  <a:latin typeface="Delivery Note DEMO" pitchFamily="2" charset="77"/>
                </a:rPr>
                <a:t>LOW</a:t>
              </a:r>
            </a:p>
          </p:txBody>
        </p:sp>
        <p:sp>
          <p:nvSpPr>
            <p:cNvPr id="27" name="Rectangle 26">
              <a:extLst>
                <a:ext uri="{FF2B5EF4-FFF2-40B4-BE49-F238E27FC236}">
                  <a16:creationId xmlns:a16="http://schemas.microsoft.com/office/drawing/2014/main" id="{29076F06-4AA6-7648-B381-DFF4F2490ACF}"/>
                </a:ext>
              </a:extLst>
            </p:cNvPr>
            <p:cNvSpPr/>
            <p:nvPr/>
          </p:nvSpPr>
          <p:spPr>
            <a:xfrm>
              <a:off x="6882966" y="5780782"/>
              <a:ext cx="1551257" cy="1200329"/>
            </a:xfrm>
            <a:prstGeom prst="rect">
              <a:avLst/>
            </a:prstGeom>
            <a:noFill/>
          </p:spPr>
          <p:txBody>
            <a:bodyPr wrap="none" lIns="91440" tIns="45720" rIns="91440" bIns="45720">
              <a:spAutoFit/>
            </a:bodyPr>
            <a:lstStyle/>
            <a:p>
              <a:pPr algn="ctr"/>
              <a:r>
                <a:rPr lang="en-GB" sz="3600" b="1" cap="none" spc="0" dirty="0">
                  <a:ln w="6600">
                    <a:noFill/>
                    <a:prstDash val="solid"/>
                  </a:ln>
                  <a:effectLst>
                    <a:glow rad="101600">
                      <a:schemeClr val="bg1">
                        <a:alpha val="60000"/>
                      </a:schemeClr>
                    </a:glow>
                    <a:outerShdw dist="38100" dir="2700000" algn="tl" rotWithShape="0">
                      <a:schemeClr val="accent2"/>
                    </a:outerShdw>
                  </a:effectLst>
                  <a:latin typeface="Delivery Note DEMO" pitchFamily="2" charset="77"/>
                </a:rPr>
                <a:t>PREDICTED </a:t>
              </a:r>
            </a:p>
            <a:p>
              <a:pPr algn="ctr"/>
              <a:r>
                <a:rPr lang="en-GB" sz="3600" b="1" cap="none" spc="0" dirty="0">
                  <a:ln w="6600">
                    <a:noFill/>
                    <a:prstDash val="solid"/>
                  </a:ln>
                  <a:effectLst>
                    <a:glow rad="101600">
                      <a:schemeClr val="bg1">
                        <a:alpha val="60000"/>
                      </a:schemeClr>
                    </a:glow>
                    <a:outerShdw dist="38100" dir="2700000" algn="tl" rotWithShape="0">
                      <a:schemeClr val="accent2"/>
                    </a:outerShdw>
                  </a:effectLst>
                  <a:latin typeface="Delivery Note DEMO" pitchFamily="2" charset="77"/>
                </a:rPr>
                <a:t>HIGH</a:t>
              </a:r>
            </a:p>
          </p:txBody>
        </p:sp>
        <p:sp>
          <p:nvSpPr>
            <p:cNvPr id="29" name="TextBox 28">
              <a:extLst>
                <a:ext uri="{FF2B5EF4-FFF2-40B4-BE49-F238E27FC236}">
                  <a16:creationId xmlns:a16="http://schemas.microsoft.com/office/drawing/2014/main" id="{2FB7FA66-8082-8C4E-8108-9D4F95E84072}"/>
                </a:ext>
              </a:extLst>
            </p:cNvPr>
            <p:cNvSpPr txBox="1"/>
            <p:nvPr/>
          </p:nvSpPr>
          <p:spPr>
            <a:xfrm>
              <a:off x="3316722" y="1094955"/>
              <a:ext cx="2564628" cy="1186110"/>
            </a:xfrm>
            <a:prstGeom prst="rect">
              <a:avLst/>
            </a:prstGeom>
            <a:noFill/>
          </p:spPr>
          <p:txBody>
            <a:bodyPr wrap="none" rtlCol="0">
              <a:spAutoFit/>
            </a:bodyPr>
            <a:lstStyle/>
            <a:p>
              <a:pPr algn="ctr"/>
              <a:r>
                <a:rPr lang="en-US" sz="2800" dirty="0">
                  <a:solidFill>
                    <a:srgbClr val="00B0F0"/>
                  </a:solidFill>
                  <a:latin typeface="Gill Sans Ultra Bold" panose="020B0A02020104020203" pitchFamily="34" charset="77"/>
                </a:rPr>
                <a:t>TRUE </a:t>
              </a:r>
            </a:p>
            <a:p>
              <a:pPr algn="ctr"/>
              <a:r>
                <a:rPr lang="en-US" sz="2800" dirty="0">
                  <a:solidFill>
                    <a:srgbClr val="00B0F0"/>
                  </a:solidFill>
                  <a:latin typeface="Gill Sans Ultra Bold" panose="020B0A02020104020203" pitchFamily="34" charset="77"/>
                </a:rPr>
                <a:t>NEGATIVE</a:t>
              </a:r>
            </a:p>
          </p:txBody>
        </p:sp>
        <p:sp>
          <p:nvSpPr>
            <p:cNvPr id="30" name="TextBox 29">
              <a:extLst>
                <a:ext uri="{FF2B5EF4-FFF2-40B4-BE49-F238E27FC236}">
                  <a16:creationId xmlns:a16="http://schemas.microsoft.com/office/drawing/2014/main" id="{459C0411-1582-D046-B69E-2D835FB21B33}"/>
                </a:ext>
              </a:extLst>
            </p:cNvPr>
            <p:cNvSpPr txBox="1"/>
            <p:nvPr/>
          </p:nvSpPr>
          <p:spPr>
            <a:xfrm>
              <a:off x="6309658" y="3681603"/>
              <a:ext cx="2381089" cy="1186110"/>
            </a:xfrm>
            <a:prstGeom prst="rect">
              <a:avLst/>
            </a:prstGeom>
            <a:noFill/>
          </p:spPr>
          <p:txBody>
            <a:bodyPr wrap="none" rtlCol="0">
              <a:spAutoFit/>
            </a:bodyPr>
            <a:lstStyle/>
            <a:p>
              <a:pPr algn="ctr"/>
              <a:r>
                <a:rPr lang="en-US" sz="2800" dirty="0">
                  <a:solidFill>
                    <a:srgbClr val="00B0F0"/>
                  </a:solidFill>
                  <a:latin typeface="Gill Sans Ultra Bold" panose="020B0A02020104020203" pitchFamily="34" charset="77"/>
                </a:rPr>
                <a:t>TRUE</a:t>
              </a:r>
            </a:p>
            <a:p>
              <a:pPr algn="ctr"/>
              <a:r>
                <a:rPr lang="en-US" sz="2800" dirty="0">
                  <a:solidFill>
                    <a:srgbClr val="00B0F0"/>
                  </a:solidFill>
                  <a:latin typeface="Gill Sans Ultra Bold" panose="020B0A02020104020203" pitchFamily="34" charset="77"/>
                </a:rPr>
                <a:t>POSITIVE</a:t>
              </a:r>
            </a:p>
          </p:txBody>
        </p:sp>
        <p:sp>
          <p:nvSpPr>
            <p:cNvPr id="31" name="TextBox 30">
              <a:extLst>
                <a:ext uri="{FF2B5EF4-FFF2-40B4-BE49-F238E27FC236}">
                  <a16:creationId xmlns:a16="http://schemas.microsoft.com/office/drawing/2014/main" id="{B928E9AD-4B0D-D649-B1A6-4491CD5D5772}"/>
                </a:ext>
              </a:extLst>
            </p:cNvPr>
            <p:cNvSpPr txBox="1"/>
            <p:nvPr/>
          </p:nvSpPr>
          <p:spPr>
            <a:xfrm>
              <a:off x="6416755" y="1094955"/>
              <a:ext cx="2206053" cy="954107"/>
            </a:xfrm>
            <a:prstGeom prst="rect">
              <a:avLst/>
            </a:prstGeom>
            <a:noFill/>
          </p:spPr>
          <p:txBody>
            <a:bodyPr wrap="none" rtlCol="0">
              <a:spAutoFit/>
            </a:bodyPr>
            <a:lstStyle/>
            <a:p>
              <a:pPr algn="ctr"/>
              <a:r>
                <a:rPr lang="en-US" sz="2800" dirty="0">
                  <a:solidFill>
                    <a:srgbClr val="FF0000"/>
                  </a:solidFill>
                  <a:latin typeface="Gill Sans Ultra Bold" panose="020B0A02020104020203" pitchFamily="34" charset="77"/>
                </a:rPr>
                <a:t>FALSE </a:t>
              </a:r>
            </a:p>
            <a:p>
              <a:pPr algn="ctr"/>
              <a:r>
                <a:rPr lang="en-US" sz="2800" dirty="0">
                  <a:solidFill>
                    <a:srgbClr val="FF0000"/>
                  </a:solidFill>
                  <a:latin typeface="Gill Sans Ultra Bold" panose="020B0A02020104020203" pitchFamily="34" charset="77"/>
                </a:rPr>
                <a:t>POSITIVE</a:t>
              </a:r>
            </a:p>
          </p:txBody>
        </p:sp>
        <p:sp>
          <p:nvSpPr>
            <p:cNvPr id="32" name="TextBox 31">
              <a:extLst>
                <a:ext uri="{FF2B5EF4-FFF2-40B4-BE49-F238E27FC236}">
                  <a16:creationId xmlns:a16="http://schemas.microsoft.com/office/drawing/2014/main" id="{C1990904-D711-0F4C-974F-8B8D778F83C9}"/>
                </a:ext>
              </a:extLst>
            </p:cNvPr>
            <p:cNvSpPr txBox="1"/>
            <p:nvPr/>
          </p:nvSpPr>
          <p:spPr>
            <a:xfrm>
              <a:off x="3455865" y="3708493"/>
              <a:ext cx="2376101" cy="954107"/>
            </a:xfrm>
            <a:prstGeom prst="rect">
              <a:avLst/>
            </a:prstGeom>
            <a:noFill/>
          </p:spPr>
          <p:txBody>
            <a:bodyPr wrap="none" rtlCol="0">
              <a:spAutoFit/>
            </a:bodyPr>
            <a:lstStyle/>
            <a:p>
              <a:pPr algn="ctr"/>
              <a:r>
                <a:rPr lang="en-US" sz="2800" dirty="0">
                  <a:solidFill>
                    <a:srgbClr val="FF0000"/>
                  </a:solidFill>
                  <a:latin typeface="Gill Sans Ultra Bold" panose="020B0A02020104020203" pitchFamily="34" charset="77"/>
                </a:rPr>
                <a:t>FALSE</a:t>
              </a:r>
            </a:p>
            <a:p>
              <a:pPr algn="ctr"/>
              <a:r>
                <a:rPr lang="en-US" sz="2800" dirty="0">
                  <a:solidFill>
                    <a:srgbClr val="FF0000"/>
                  </a:solidFill>
                  <a:latin typeface="Gill Sans Ultra Bold" panose="020B0A02020104020203" pitchFamily="34" charset="77"/>
                </a:rPr>
                <a:t>NEGATIVE</a:t>
              </a:r>
            </a:p>
          </p:txBody>
        </p:sp>
      </p:grpSp>
      <p:sp>
        <p:nvSpPr>
          <p:cNvPr id="34" name="Title 1">
            <a:extLst>
              <a:ext uri="{FF2B5EF4-FFF2-40B4-BE49-F238E27FC236}">
                <a16:creationId xmlns:a16="http://schemas.microsoft.com/office/drawing/2014/main" id="{23D20834-6AA1-BE49-8F6E-6BCB479C3F9A}"/>
              </a:ext>
            </a:extLst>
          </p:cNvPr>
          <p:cNvSpPr txBox="1">
            <a:spLocks/>
          </p:cNvSpPr>
          <p:nvPr/>
        </p:nvSpPr>
        <p:spPr>
          <a:xfrm>
            <a:off x="3067873" y="26181"/>
            <a:ext cx="5746708" cy="767276"/>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i="1" dirty="0">
                <a:latin typeface="Gill Sans" panose="020B0502020104020203" pitchFamily="34" charset="-79"/>
                <a:cs typeface="Gill Sans" panose="020B0502020104020203" pitchFamily="34" charset="-79"/>
              </a:rPr>
              <a:t>F1-score</a:t>
            </a:r>
          </a:p>
        </p:txBody>
      </p:sp>
      <p:pic>
        <p:nvPicPr>
          <p:cNvPr id="2" name="Picture 1">
            <a:extLst>
              <a:ext uri="{FF2B5EF4-FFF2-40B4-BE49-F238E27FC236}">
                <a16:creationId xmlns:a16="http://schemas.microsoft.com/office/drawing/2014/main" id="{F6E6E7F2-9022-7F4A-9503-3D9E62DAF7FD}"/>
              </a:ext>
            </a:extLst>
          </p:cNvPr>
          <p:cNvPicPr>
            <a:picLocks noChangeAspect="1"/>
          </p:cNvPicPr>
          <p:nvPr/>
        </p:nvPicPr>
        <p:blipFill>
          <a:blip r:embed="rId2"/>
          <a:stretch>
            <a:fillRect/>
          </a:stretch>
        </p:blipFill>
        <p:spPr>
          <a:xfrm>
            <a:off x="8195179" y="3008730"/>
            <a:ext cx="3772692" cy="767484"/>
          </a:xfrm>
          <a:prstGeom prst="rect">
            <a:avLst/>
          </a:prstGeom>
        </p:spPr>
      </p:pic>
    </p:spTree>
    <p:extLst>
      <p:ext uri="{BB962C8B-B14F-4D97-AF65-F5344CB8AC3E}">
        <p14:creationId xmlns:p14="http://schemas.microsoft.com/office/powerpoint/2010/main" val="690124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34">
            <a:extLst>
              <a:ext uri="{FF2B5EF4-FFF2-40B4-BE49-F238E27FC236}">
                <a16:creationId xmlns:a16="http://schemas.microsoft.com/office/drawing/2014/main" id="{7188C604-ACA2-AC4B-8DE1-555194AC806E}"/>
              </a:ext>
            </a:extLst>
          </p:cNvPr>
          <p:cNvSpPr/>
          <p:nvPr/>
        </p:nvSpPr>
        <p:spPr>
          <a:xfrm>
            <a:off x="3242631" y="3429000"/>
            <a:ext cx="5107726" cy="1776984"/>
          </a:xfrm>
          <a:custGeom>
            <a:avLst/>
            <a:gdLst>
              <a:gd name="connsiteX0" fmla="*/ 0 w 5107726"/>
              <a:gd name="connsiteY0" fmla="*/ 296170 h 1776984"/>
              <a:gd name="connsiteX1" fmla="*/ 296170 w 5107726"/>
              <a:gd name="connsiteY1" fmla="*/ 0 h 1776984"/>
              <a:gd name="connsiteX2" fmla="*/ 805764 w 5107726"/>
              <a:gd name="connsiteY2" fmla="*/ 0 h 1776984"/>
              <a:gd name="connsiteX3" fmla="*/ 1450819 w 5107726"/>
              <a:gd name="connsiteY3" fmla="*/ 0 h 1776984"/>
              <a:gd name="connsiteX4" fmla="*/ 1960412 w 5107726"/>
              <a:gd name="connsiteY4" fmla="*/ 0 h 1776984"/>
              <a:gd name="connsiteX5" fmla="*/ 2560314 w 5107726"/>
              <a:gd name="connsiteY5" fmla="*/ 0 h 1776984"/>
              <a:gd name="connsiteX6" fmla="*/ 3115061 w 5107726"/>
              <a:gd name="connsiteY6" fmla="*/ 0 h 1776984"/>
              <a:gd name="connsiteX7" fmla="*/ 3624655 w 5107726"/>
              <a:gd name="connsiteY7" fmla="*/ 0 h 1776984"/>
              <a:gd name="connsiteX8" fmla="*/ 4811556 w 5107726"/>
              <a:gd name="connsiteY8" fmla="*/ 0 h 1776984"/>
              <a:gd name="connsiteX9" fmla="*/ 5107726 w 5107726"/>
              <a:gd name="connsiteY9" fmla="*/ 296170 h 1776984"/>
              <a:gd name="connsiteX10" fmla="*/ 5107726 w 5107726"/>
              <a:gd name="connsiteY10" fmla="*/ 852953 h 1776984"/>
              <a:gd name="connsiteX11" fmla="*/ 5107726 w 5107726"/>
              <a:gd name="connsiteY11" fmla="*/ 1480814 h 1776984"/>
              <a:gd name="connsiteX12" fmla="*/ 4811556 w 5107726"/>
              <a:gd name="connsiteY12" fmla="*/ 1776984 h 1776984"/>
              <a:gd name="connsiteX13" fmla="*/ 4301962 w 5107726"/>
              <a:gd name="connsiteY13" fmla="*/ 1776984 h 1776984"/>
              <a:gd name="connsiteX14" fmla="*/ 3702061 w 5107726"/>
              <a:gd name="connsiteY14" fmla="*/ 1776984 h 1776984"/>
              <a:gd name="connsiteX15" fmla="*/ 3057006 w 5107726"/>
              <a:gd name="connsiteY15" fmla="*/ 1776984 h 1776984"/>
              <a:gd name="connsiteX16" fmla="*/ 2411951 w 5107726"/>
              <a:gd name="connsiteY16" fmla="*/ 1776984 h 1776984"/>
              <a:gd name="connsiteX17" fmla="*/ 1721742 w 5107726"/>
              <a:gd name="connsiteY17" fmla="*/ 1776984 h 1776984"/>
              <a:gd name="connsiteX18" fmla="*/ 1121841 w 5107726"/>
              <a:gd name="connsiteY18" fmla="*/ 1776984 h 1776984"/>
              <a:gd name="connsiteX19" fmla="*/ 296170 w 5107726"/>
              <a:gd name="connsiteY19" fmla="*/ 1776984 h 1776984"/>
              <a:gd name="connsiteX20" fmla="*/ 0 w 5107726"/>
              <a:gd name="connsiteY20" fmla="*/ 1480814 h 1776984"/>
              <a:gd name="connsiteX21" fmla="*/ 0 w 5107726"/>
              <a:gd name="connsiteY21" fmla="*/ 876646 h 1776984"/>
              <a:gd name="connsiteX22" fmla="*/ 0 w 5107726"/>
              <a:gd name="connsiteY22" fmla="*/ 296170 h 177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07726" h="1776984" fill="none" extrusionOk="0">
                <a:moveTo>
                  <a:pt x="0" y="296170"/>
                </a:moveTo>
                <a:cubicBezTo>
                  <a:pt x="19127" y="103815"/>
                  <a:pt x="153815" y="-7971"/>
                  <a:pt x="296170" y="0"/>
                </a:cubicBezTo>
                <a:cubicBezTo>
                  <a:pt x="423243" y="18969"/>
                  <a:pt x="688829" y="14454"/>
                  <a:pt x="805764" y="0"/>
                </a:cubicBezTo>
                <a:cubicBezTo>
                  <a:pt x="922699" y="-14454"/>
                  <a:pt x="1183029" y="21595"/>
                  <a:pt x="1450819" y="0"/>
                </a:cubicBezTo>
                <a:cubicBezTo>
                  <a:pt x="1718609" y="-21595"/>
                  <a:pt x="1709949" y="11686"/>
                  <a:pt x="1960412" y="0"/>
                </a:cubicBezTo>
                <a:cubicBezTo>
                  <a:pt x="2210875" y="-11686"/>
                  <a:pt x="2390053" y="22244"/>
                  <a:pt x="2560314" y="0"/>
                </a:cubicBezTo>
                <a:cubicBezTo>
                  <a:pt x="2730575" y="-22244"/>
                  <a:pt x="2953991" y="-11681"/>
                  <a:pt x="3115061" y="0"/>
                </a:cubicBezTo>
                <a:cubicBezTo>
                  <a:pt x="3276131" y="11681"/>
                  <a:pt x="3441806" y="-4057"/>
                  <a:pt x="3624655" y="0"/>
                </a:cubicBezTo>
                <a:cubicBezTo>
                  <a:pt x="3807504" y="4057"/>
                  <a:pt x="4366313" y="-4808"/>
                  <a:pt x="4811556" y="0"/>
                </a:cubicBezTo>
                <a:cubicBezTo>
                  <a:pt x="4987861" y="12877"/>
                  <a:pt x="5126264" y="136805"/>
                  <a:pt x="5107726" y="296170"/>
                </a:cubicBezTo>
                <a:cubicBezTo>
                  <a:pt x="5100651" y="534520"/>
                  <a:pt x="5121036" y="628610"/>
                  <a:pt x="5107726" y="852953"/>
                </a:cubicBezTo>
                <a:cubicBezTo>
                  <a:pt x="5094416" y="1077296"/>
                  <a:pt x="5138581" y="1348368"/>
                  <a:pt x="5107726" y="1480814"/>
                </a:cubicBezTo>
                <a:cubicBezTo>
                  <a:pt x="5130430" y="1619467"/>
                  <a:pt x="4987267" y="1799658"/>
                  <a:pt x="4811556" y="1776984"/>
                </a:cubicBezTo>
                <a:cubicBezTo>
                  <a:pt x="4577964" y="1752902"/>
                  <a:pt x="4413437" y="1764561"/>
                  <a:pt x="4301962" y="1776984"/>
                </a:cubicBezTo>
                <a:cubicBezTo>
                  <a:pt x="4190487" y="1789407"/>
                  <a:pt x="3823365" y="1796299"/>
                  <a:pt x="3702061" y="1776984"/>
                </a:cubicBezTo>
                <a:cubicBezTo>
                  <a:pt x="3580757" y="1757669"/>
                  <a:pt x="3272977" y="1797057"/>
                  <a:pt x="3057006" y="1776984"/>
                </a:cubicBezTo>
                <a:cubicBezTo>
                  <a:pt x="2841036" y="1756911"/>
                  <a:pt x="2663395" y="1752393"/>
                  <a:pt x="2411951" y="1776984"/>
                </a:cubicBezTo>
                <a:cubicBezTo>
                  <a:pt x="2160508" y="1801575"/>
                  <a:pt x="1889227" y="1786092"/>
                  <a:pt x="1721742" y="1776984"/>
                </a:cubicBezTo>
                <a:cubicBezTo>
                  <a:pt x="1554257" y="1767876"/>
                  <a:pt x="1281216" y="1780208"/>
                  <a:pt x="1121841" y="1776984"/>
                </a:cubicBezTo>
                <a:cubicBezTo>
                  <a:pt x="962466" y="1773760"/>
                  <a:pt x="687854" y="1770151"/>
                  <a:pt x="296170" y="1776984"/>
                </a:cubicBezTo>
                <a:cubicBezTo>
                  <a:pt x="168635" y="1785098"/>
                  <a:pt x="10286" y="1610517"/>
                  <a:pt x="0" y="1480814"/>
                </a:cubicBezTo>
                <a:cubicBezTo>
                  <a:pt x="454" y="1351608"/>
                  <a:pt x="28556" y="1077193"/>
                  <a:pt x="0" y="876646"/>
                </a:cubicBezTo>
                <a:cubicBezTo>
                  <a:pt x="-28556" y="676099"/>
                  <a:pt x="26773" y="452167"/>
                  <a:pt x="0" y="296170"/>
                </a:cubicBezTo>
                <a:close/>
              </a:path>
              <a:path w="5107726" h="1776984" stroke="0" extrusionOk="0">
                <a:moveTo>
                  <a:pt x="0" y="296170"/>
                </a:moveTo>
                <a:cubicBezTo>
                  <a:pt x="12480" y="120021"/>
                  <a:pt x="157922" y="-29898"/>
                  <a:pt x="296170" y="0"/>
                </a:cubicBezTo>
                <a:cubicBezTo>
                  <a:pt x="463457" y="-23893"/>
                  <a:pt x="618734" y="-11648"/>
                  <a:pt x="805764" y="0"/>
                </a:cubicBezTo>
                <a:cubicBezTo>
                  <a:pt x="992794" y="11648"/>
                  <a:pt x="1320120" y="26037"/>
                  <a:pt x="1495973" y="0"/>
                </a:cubicBezTo>
                <a:cubicBezTo>
                  <a:pt x="1671826" y="-26037"/>
                  <a:pt x="1857922" y="21017"/>
                  <a:pt x="2095874" y="0"/>
                </a:cubicBezTo>
                <a:cubicBezTo>
                  <a:pt x="2333826" y="-21017"/>
                  <a:pt x="2528444" y="15240"/>
                  <a:pt x="2786083" y="0"/>
                </a:cubicBezTo>
                <a:cubicBezTo>
                  <a:pt x="3043722" y="-15240"/>
                  <a:pt x="3279982" y="-24172"/>
                  <a:pt x="3476292" y="0"/>
                </a:cubicBezTo>
                <a:cubicBezTo>
                  <a:pt x="3672602" y="24172"/>
                  <a:pt x="3946489" y="-10556"/>
                  <a:pt x="4166501" y="0"/>
                </a:cubicBezTo>
                <a:cubicBezTo>
                  <a:pt x="4386513" y="10556"/>
                  <a:pt x="4649102" y="5811"/>
                  <a:pt x="4811556" y="0"/>
                </a:cubicBezTo>
                <a:cubicBezTo>
                  <a:pt x="4996653" y="9690"/>
                  <a:pt x="5126829" y="104060"/>
                  <a:pt x="5107726" y="296170"/>
                </a:cubicBezTo>
                <a:cubicBezTo>
                  <a:pt x="5132248" y="415219"/>
                  <a:pt x="5104131" y="658663"/>
                  <a:pt x="5107726" y="876646"/>
                </a:cubicBezTo>
                <a:cubicBezTo>
                  <a:pt x="5111321" y="1094629"/>
                  <a:pt x="5104157" y="1221962"/>
                  <a:pt x="5107726" y="1480814"/>
                </a:cubicBezTo>
                <a:cubicBezTo>
                  <a:pt x="5100593" y="1667435"/>
                  <a:pt x="4939832" y="1778377"/>
                  <a:pt x="4811556" y="1776984"/>
                </a:cubicBezTo>
                <a:cubicBezTo>
                  <a:pt x="4637330" y="1768001"/>
                  <a:pt x="4547030" y="1786097"/>
                  <a:pt x="4301962" y="1776984"/>
                </a:cubicBezTo>
                <a:cubicBezTo>
                  <a:pt x="4056894" y="1767871"/>
                  <a:pt x="3741259" y="1804924"/>
                  <a:pt x="3566600" y="1776984"/>
                </a:cubicBezTo>
                <a:cubicBezTo>
                  <a:pt x="3391941" y="1749044"/>
                  <a:pt x="3126794" y="1786184"/>
                  <a:pt x="2966698" y="1776984"/>
                </a:cubicBezTo>
                <a:cubicBezTo>
                  <a:pt x="2806602" y="1767784"/>
                  <a:pt x="2484714" y="1808099"/>
                  <a:pt x="2276489" y="1776984"/>
                </a:cubicBezTo>
                <a:cubicBezTo>
                  <a:pt x="2068264" y="1745869"/>
                  <a:pt x="1836873" y="1794557"/>
                  <a:pt x="1586280" y="1776984"/>
                </a:cubicBezTo>
                <a:cubicBezTo>
                  <a:pt x="1335687" y="1759411"/>
                  <a:pt x="1124304" y="1805355"/>
                  <a:pt x="941225" y="1776984"/>
                </a:cubicBezTo>
                <a:cubicBezTo>
                  <a:pt x="758147" y="1748613"/>
                  <a:pt x="596522" y="1767384"/>
                  <a:pt x="296170" y="1776984"/>
                </a:cubicBezTo>
                <a:cubicBezTo>
                  <a:pt x="143701" y="1758584"/>
                  <a:pt x="-4425" y="1659360"/>
                  <a:pt x="0" y="1480814"/>
                </a:cubicBezTo>
                <a:cubicBezTo>
                  <a:pt x="610" y="1221314"/>
                  <a:pt x="-27326" y="1053820"/>
                  <a:pt x="0" y="900338"/>
                </a:cubicBezTo>
                <a:cubicBezTo>
                  <a:pt x="27326" y="746856"/>
                  <a:pt x="-6118" y="448638"/>
                  <a:pt x="0" y="296170"/>
                </a:cubicBezTo>
                <a:close/>
              </a:path>
            </a:pathLst>
          </a:custGeom>
          <a:solidFill>
            <a:schemeClr val="bg1"/>
          </a:solidFill>
          <a:ln w="76200">
            <a:solidFill>
              <a:srgbClr val="00B050"/>
            </a:solidFill>
            <a:prstDash val="solid"/>
            <a:extLst>
              <a:ext uri="{C807C97D-BFC1-408E-A445-0C87EB9F89A2}">
                <ask:lineSketchStyleProps xmlns:ask="http://schemas.microsoft.com/office/drawing/2018/sketchyshapes" sd="349930014">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ounded Rectangle 35">
            <a:extLst>
              <a:ext uri="{FF2B5EF4-FFF2-40B4-BE49-F238E27FC236}">
                <a16:creationId xmlns:a16="http://schemas.microsoft.com/office/drawing/2014/main" id="{A304776E-5EC5-C24F-B608-D13883C0C79F}"/>
              </a:ext>
            </a:extLst>
          </p:cNvPr>
          <p:cNvSpPr/>
          <p:nvPr/>
        </p:nvSpPr>
        <p:spPr>
          <a:xfrm>
            <a:off x="5941227" y="3575400"/>
            <a:ext cx="2276182" cy="1496472"/>
          </a:xfrm>
          <a:custGeom>
            <a:avLst/>
            <a:gdLst>
              <a:gd name="connsiteX0" fmla="*/ 0 w 2276182"/>
              <a:gd name="connsiteY0" fmla="*/ 249417 h 1496472"/>
              <a:gd name="connsiteX1" fmla="*/ 249417 w 2276182"/>
              <a:gd name="connsiteY1" fmla="*/ 0 h 1496472"/>
              <a:gd name="connsiteX2" fmla="*/ 841866 w 2276182"/>
              <a:gd name="connsiteY2" fmla="*/ 0 h 1496472"/>
              <a:gd name="connsiteX3" fmla="*/ 1469863 w 2276182"/>
              <a:gd name="connsiteY3" fmla="*/ 0 h 1496472"/>
              <a:gd name="connsiteX4" fmla="*/ 2026765 w 2276182"/>
              <a:gd name="connsiteY4" fmla="*/ 0 h 1496472"/>
              <a:gd name="connsiteX5" fmla="*/ 2276182 w 2276182"/>
              <a:gd name="connsiteY5" fmla="*/ 249417 h 1496472"/>
              <a:gd name="connsiteX6" fmla="*/ 2276182 w 2276182"/>
              <a:gd name="connsiteY6" fmla="*/ 738260 h 1496472"/>
              <a:gd name="connsiteX7" fmla="*/ 2276182 w 2276182"/>
              <a:gd name="connsiteY7" fmla="*/ 1247055 h 1496472"/>
              <a:gd name="connsiteX8" fmla="*/ 2026765 w 2276182"/>
              <a:gd name="connsiteY8" fmla="*/ 1496472 h 1496472"/>
              <a:gd name="connsiteX9" fmla="*/ 1469863 w 2276182"/>
              <a:gd name="connsiteY9" fmla="*/ 1496472 h 1496472"/>
              <a:gd name="connsiteX10" fmla="*/ 930734 w 2276182"/>
              <a:gd name="connsiteY10" fmla="*/ 1496472 h 1496472"/>
              <a:gd name="connsiteX11" fmla="*/ 249417 w 2276182"/>
              <a:gd name="connsiteY11" fmla="*/ 1496472 h 1496472"/>
              <a:gd name="connsiteX12" fmla="*/ 0 w 2276182"/>
              <a:gd name="connsiteY12" fmla="*/ 1247055 h 1496472"/>
              <a:gd name="connsiteX13" fmla="*/ 0 w 2276182"/>
              <a:gd name="connsiteY13" fmla="*/ 778165 h 1496472"/>
              <a:gd name="connsiteX14" fmla="*/ 0 w 2276182"/>
              <a:gd name="connsiteY14" fmla="*/ 249417 h 149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6182" h="1496472" fill="none" extrusionOk="0">
                <a:moveTo>
                  <a:pt x="0" y="249417"/>
                </a:moveTo>
                <a:cubicBezTo>
                  <a:pt x="-1661" y="108348"/>
                  <a:pt x="131173" y="15986"/>
                  <a:pt x="249417" y="0"/>
                </a:cubicBezTo>
                <a:cubicBezTo>
                  <a:pt x="498046" y="22010"/>
                  <a:pt x="594340" y="-23856"/>
                  <a:pt x="841866" y="0"/>
                </a:cubicBezTo>
                <a:cubicBezTo>
                  <a:pt x="1089392" y="23856"/>
                  <a:pt x="1231793" y="-15602"/>
                  <a:pt x="1469863" y="0"/>
                </a:cubicBezTo>
                <a:cubicBezTo>
                  <a:pt x="1707933" y="15602"/>
                  <a:pt x="1781582" y="25049"/>
                  <a:pt x="2026765" y="0"/>
                </a:cubicBezTo>
                <a:cubicBezTo>
                  <a:pt x="2166392" y="-4651"/>
                  <a:pt x="2282184" y="102097"/>
                  <a:pt x="2276182" y="249417"/>
                </a:cubicBezTo>
                <a:cubicBezTo>
                  <a:pt x="2281832" y="371143"/>
                  <a:pt x="2253349" y="634392"/>
                  <a:pt x="2276182" y="738260"/>
                </a:cubicBezTo>
                <a:cubicBezTo>
                  <a:pt x="2299015" y="842128"/>
                  <a:pt x="2288086" y="1029188"/>
                  <a:pt x="2276182" y="1247055"/>
                </a:cubicBezTo>
                <a:cubicBezTo>
                  <a:pt x="2263853" y="1380935"/>
                  <a:pt x="2153743" y="1495429"/>
                  <a:pt x="2026765" y="1496472"/>
                </a:cubicBezTo>
                <a:cubicBezTo>
                  <a:pt x="1791194" y="1497591"/>
                  <a:pt x="1667471" y="1518710"/>
                  <a:pt x="1469863" y="1496472"/>
                </a:cubicBezTo>
                <a:cubicBezTo>
                  <a:pt x="1272255" y="1474234"/>
                  <a:pt x="1063997" y="1509824"/>
                  <a:pt x="930734" y="1496472"/>
                </a:cubicBezTo>
                <a:cubicBezTo>
                  <a:pt x="797471" y="1483120"/>
                  <a:pt x="553193" y="1507635"/>
                  <a:pt x="249417" y="1496472"/>
                </a:cubicBezTo>
                <a:cubicBezTo>
                  <a:pt x="110326" y="1504170"/>
                  <a:pt x="-6847" y="1409119"/>
                  <a:pt x="0" y="1247055"/>
                </a:cubicBezTo>
                <a:cubicBezTo>
                  <a:pt x="12898" y="1035964"/>
                  <a:pt x="3805" y="921012"/>
                  <a:pt x="0" y="778165"/>
                </a:cubicBezTo>
                <a:cubicBezTo>
                  <a:pt x="-3805" y="635318"/>
                  <a:pt x="9207" y="355874"/>
                  <a:pt x="0" y="249417"/>
                </a:cubicBezTo>
                <a:close/>
              </a:path>
              <a:path w="2276182" h="1496472" stroke="0" extrusionOk="0">
                <a:moveTo>
                  <a:pt x="0" y="249417"/>
                </a:moveTo>
                <a:cubicBezTo>
                  <a:pt x="8477" y="103124"/>
                  <a:pt x="133282" y="-25520"/>
                  <a:pt x="249417" y="0"/>
                </a:cubicBezTo>
                <a:cubicBezTo>
                  <a:pt x="483316" y="-26703"/>
                  <a:pt x="680298" y="25993"/>
                  <a:pt x="788546" y="0"/>
                </a:cubicBezTo>
                <a:cubicBezTo>
                  <a:pt x="896794" y="-25993"/>
                  <a:pt x="1119424" y="-12958"/>
                  <a:pt x="1398769" y="0"/>
                </a:cubicBezTo>
                <a:cubicBezTo>
                  <a:pt x="1678114" y="12958"/>
                  <a:pt x="1771681" y="-5127"/>
                  <a:pt x="2026765" y="0"/>
                </a:cubicBezTo>
                <a:cubicBezTo>
                  <a:pt x="2194079" y="1592"/>
                  <a:pt x="2294455" y="103751"/>
                  <a:pt x="2276182" y="249417"/>
                </a:cubicBezTo>
                <a:cubicBezTo>
                  <a:pt x="2264811" y="417626"/>
                  <a:pt x="2287326" y="565099"/>
                  <a:pt x="2276182" y="728283"/>
                </a:cubicBezTo>
                <a:cubicBezTo>
                  <a:pt x="2265038" y="891467"/>
                  <a:pt x="2296837" y="1043725"/>
                  <a:pt x="2276182" y="1247055"/>
                </a:cubicBezTo>
                <a:cubicBezTo>
                  <a:pt x="2288368" y="1390289"/>
                  <a:pt x="2179445" y="1474165"/>
                  <a:pt x="2026765" y="1496472"/>
                </a:cubicBezTo>
                <a:cubicBezTo>
                  <a:pt x="1796121" y="1510836"/>
                  <a:pt x="1589922" y="1515984"/>
                  <a:pt x="1452089" y="1496472"/>
                </a:cubicBezTo>
                <a:cubicBezTo>
                  <a:pt x="1314256" y="1476960"/>
                  <a:pt x="1038545" y="1498445"/>
                  <a:pt x="859640" y="1496472"/>
                </a:cubicBezTo>
                <a:cubicBezTo>
                  <a:pt x="680735" y="1494499"/>
                  <a:pt x="512178" y="1487189"/>
                  <a:pt x="249417" y="1496472"/>
                </a:cubicBezTo>
                <a:cubicBezTo>
                  <a:pt x="122077" y="1464813"/>
                  <a:pt x="6005" y="1386027"/>
                  <a:pt x="0" y="1247055"/>
                </a:cubicBezTo>
                <a:cubicBezTo>
                  <a:pt x="1086" y="1077031"/>
                  <a:pt x="-11318" y="911753"/>
                  <a:pt x="0" y="748236"/>
                </a:cubicBezTo>
                <a:cubicBezTo>
                  <a:pt x="11318" y="584719"/>
                  <a:pt x="19967" y="423511"/>
                  <a:pt x="0" y="249417"/>
                </a:cubicBezTo>
                <a:close/>
              </a:path>
            </a:pathLst>
          </a:custGeom>
          <a:solidFill>
            <a:schemeClr val="bg1"/>
          </a:solidFill>
          <a:ln w="76200">
            <a:solidFill>
              <a:srgbClr val="00B0F0"/>
            </a:solidFill>
            <a:prstDash val="solid"/>
            <a:extLst>
              <a:ext uri="{C807C97D-BFC1-408E-A445-0C87EB9F89A2}">
                <ask:lineSketchStyleProps xmlns:ask="http://schemas.microsoft.com/office/drawing/2018/sketchyshapes" sd="349930014">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197471BA-A07E-5643-8199-556A6C3FB472}"/>
              </a:ext>
            </a:extLst>
          </p:cNvPr>
          <p:cNvGrpSpPr/>
          <p:nvPr/>
        </p:nvGrpSpPr>
        <p:grpSpPr>
          <a:xfrm>
            <a:off x="1407987" y="791386"/>
            <a:ext cx="7760396" cy="5737527"/>
            <a:chOff x="1383680" y="-151566"/>
            <a:chExt cx="8376134" cy="7132677"/>
          </a:xfrm>
        </p:grpSpPr>
        <p:sp>
          <p:nvSpPr>
            <p:cNvPr id="7" name="Frame 6">
              <a:extLst>
                <a:ext uri="{FF2B5EF4-FFF2-40B4-BE49-F238E27FC236}">
                  <a16:creationId xmlns:a16="http://schemas.microsoft.com/office/drawing/2014/main" id="{7A83B4D2-75BD-A746-9F9D-83E6A8D19B57}"/>
                </a:ext>
              </a:extLst>
            </p:cNvPr>
            <p:cNvSpPr/>
            <p:nvPr/>
          </p:nvSpPr>
          <p:spPr>
            <a:xfrm>
              <a:off x="3061854" y="189513"/>
              <a:ext cx="6068291" cy="5557652"/>
            </a:xfrm>
            <a:custGeom>
              <a:avLst/>
              <a:gdLst>
                <a:gd name="connsiteX0" fmla="*/ 0 w 6068291"/>
                <a:gd name="connsiteY0" fmla="*/ 0 h 5557652"/>
                <a:gd name="connsiteX1" fmla="*/ 492206 w 6068291"/>
                <a:gd name="connsiteY1" fmla="*/ 0 h 5557652"/>
                <a:gd name="connsiteX2" fmla="*/ 1227143 w 6068291"/>
                <a:gd name="connsiteY2" fmla="*/ 0 h 5557652"/>
                <a:gd name="connsiteX3" fmla="*/ 1901398 w 6068291"/>
                <a:gd name="connsiteY3" fmla="*/ 0 h 5557652"/>
                <a:gd name="connsiteX4" fmla="*/ 2697018 w 6068291"/>
                <a:gd name="connsiteY4" fmla="*/ 0 h 5557652"/>
                <a:gd name="connsiteX5" fmla="*/ 3492639 w 6068291"/>
                <a:gd name="connsiteY5" fmla="*/ 0 h 5557652"/>
                <a:gd name="connsiteX6" fmla="*/ 4288259 w 6068291"/>
                <a:gd name="connsiteY6" fmla="*/ 0 h 5557652"/>
                <a:gd name="connsiteX7" fmla="*/ 5083879 w 6068291"/>
                <a:gd name="connsiteY7" fmla="*/ 0 h 5557652"/>
                <a:gd name="connsiteX8" fmla="*/ 6068291 w 6068291"/>
                <a:gd name="connsiteY8" fmla="*/ 0 h 5557652"/>
                <a:gd name="connsiteX9" fmla="*/ 6068291 w 6068291"/>
                <a:gd name="connsiteY9" fmla="*/ 694707 h 5557652"/>
                <a:gd name="connsiteX10" fmla="*/ 6068291 w 6068291"/>
                <a:gd name="connsiteY10" fmla="*/ 1389413 h 5557652"/>
                <a:gd name="connsiteX11" fmla="*/ 6068291 w 6068291"/>
                <a:gd name="connsiteY11" fmla="*/ 2084120 h 5557652"/>
                <a:gd name="connsiteX12" fmla="*/ 6068291 w 6068291"/>
                <a:gd name="connsiteY12" fmla="*/ 2889979 h 5557652"/>
                <a:gd name="connsiteX13" fmla="*/ 6068291 w 6068291"/>
                <a:gd name="connsiteY13" fmla="*/ 3584686 h 5557652"/>
                <a:gd name="connsiteX14" fmla="*/ 6068291 w 6068291"/>
                <a:gd name="connsiteY14" fmla="*/ 4334969 h 5557652"/>
                <a:gd name="connsiteX15" fmla="*/ 6068291 w 6068291"/>
                <a:gd name="connsiteY15" fmla="*/ 5557652 h 5557652"/>
                <a:gd name="connsiteX16" fmla="*/ 5576085 w 6068291"/>
                <a:gd name="connsiteY16" fmla="*/ 5557652 h 5557652"/>
                <a:gd name="connsiteX17" fmla="*/ 4962514 w 6068291"/>
                <a:gd name="connsiteY17" fmla="*/ 5557652 h 5557652"/>
                <a:gd name="connsiteX18" fmla="*/ 4166893 w 6068291"/>
                <a:gd name="connsiteY18" fmla="*/ 5557652 h 5557652"/>
                <a:gd name="connsiteX19" fmla="*/ 3674687 w 6068291"/>
                <a:gd name="connsiteY19" fmla="*/ 5557652 h 5557652"/>
                <a:gd name="connsiteX20" fmla="*/ 3121799 w 6068291"/>
                <a:gd name="connsiteY20" fmla="*/ 5557652 h 5557652"/>
                <a:gd name="connsiteX21" fmla="*/ 2568910 w 6068291"/>
                <a:gd name="connsiteY21" fmla="*/ 5557652 h 5557652"/>
                <a:gd name="connsiteX22" fmla="*/ 1894655 w 6068291"/>
                <a:gd name="connsiteY22" fmla="*/ 5557652 h 5557652"/>
                <a:gd name="connsiteX23" fmla="*/ 1220401 w 6068291"/>
                <a:gd name="connsiteY23" fmla="*/ 5557652 h 5557652"/>
                <a:gd name="connsiteX24" fmla="*/ 0 w 6068291"/>
                <a:gd name="connsiteY24" fmla="*/ 5557652 h 5557652"/>
                <a:gd name="connsiteX25" fmla="*/ 0 w 6068291"/>
                <a:gd name="connsiteY25" fmla="*/ 4862946 h 5557652"/>
                <a:gd name="connsiteX26" fmla="*/ 0 w 6068291"/>
                <a:gd name="connsiteY26" fmla="*/ 4223816 h 5557652"/>
                <a:gd name="connsiteX27" fmla="*/ 0 w 6068291"/>
                <a:gd name="connsiteY27" fmla="*/ 3473533 h 5557652"/>
                <a:gd name="connsiteX28" fmla="*/ 0 w 6068291"/>
                <a:gd name="connsiteY28" fmla="*/ 2945556 h 5557652"/>
                <a:gd name="connsiteX29" fmla="*/ 0 w 6068291"/>
                <a:gd name="connsiteY29" fmla="*/ 2362002 h 5557652"/>
                <a:gd name="connsiteX30" fmla="*/ 0 w 6068291"/>
                <a:gd name="connsiteY30" fmla="*/ 1722872 h 5557652"/>
                <a:gd name="connsiteX31" fmla="*/ 0 w 6068291"/>
                <a:gd name="connsiteY31" fmla="*/ 1028166 h 5557652"/>
                <a:gd name="connsiteX32" fmla="*/ 0 w 6068291"/>
                <a:gd name="connsiteY32" fmla="*/ 0 h 5557652"/>
                <a:gd name="connsiteX33" fmla="*/ 207801 w 6068291"/>
                <a:gd name="connsiteY33" fmla="*/ 207801 h 5557652"/>
                <a:gd name="connsiteX34" fmla="*/ 207801 w 6068291"/>
                <a:gd name="connsiteY34" fmla="*/ 747716 h 5557652"/>
                <a:gd name="connsiteX35" fmla="*/ 207801 w 6068291"/>
                <a:gd name="connsiteY35" fmla="*/ 1339052 h 5557652"/>
                <a:gd name="connsiteX36" fmla="*/ 207801 w 6068291"/>
                <a:gd name="connsiteY36" fmla="*/ 1827547 h 5557652"/>
                <a:gd name="connsiteX37" fmla="*/ 207801 w 6068291"/>
                <a:gd name="connsiteY37" fmla="*/ 2573144 h 5557652"/>
                <a:gd name="connsiteX38" fmla="*/ 207801 w 6068291"/>
                <a:gd name="connsiteY38" fmla="*/ 3267321 h 5557652"/>
                <a:gd name="connsiteX39" fmla="*/ 207801 w 6068291"/>
                <a:gd name="connsiteY39" fmla="*/ 3755816 h 5557652"/>
                <a:gd name="connsiteX40" fmla="*/ 207801 w 6068291"/>
                <a:gd name="connsiteY40" fmla="*/ 4449992 h 5557652"/>
                <a:gd name="connsiteX41" fmla="*/ 207801 w 6068291"/>
                <a:gd name="connsiteY41" fmla="*/ 5349851 h 5557652"/>
                <a:gd name="connsiteX42" fmla="*/ 779351 w 6068291"/>
                <a:gd name="connsiteY42" fmla="*/ 5349851 h 5557652"/>
                <a:gd name="connsiteX43" fmla="*/ 1237847 w 6068291"/>
                <a:gd name="connsiteY43" fmla="*/ 5349851 h 5557652"/>
                <a:gd name="connsiteX44" fmla="*/ 1696342 w 6068291"/>
                <a:gd name="connsiteY44" fmla="*/ 5349851 h 5557652"/>
                <a:gd name="connsiteX45" fmla="*/ 2437473 w 6068291"/>
                <a:gd name="connsiteY45" fmla="*/ 5349851 h 5557652"/>
                <a:gd name="connsiteX46" fmla="*/ 3065549 w 6068291"/>
                <a:gd name="connsiteY46" fmla="*/ 5349851 h 5557652"/>
                <a:gd name="connsiteX47" fmla="*/ 3693626 w 6068291"/>
                <a:gd name="connsiteY47" fmla="*/ 5349851 h 5557652"/>
                <a:gd name="connsiteX48" fmla="*/ 4434756 w 6068291"/>
                <a:gd name="connsiteY48" fmla="*/ 5349851 h 5557652"/>
                <a:gd name="connsiteX49" fmla="*/ 5062833 w 6068291"/>
                <a:gd name="connsiteY49" fmla="*/ 5349851 h 5557652"/>
                <a:gd name="connsiteX50" fmla="*/ 5860490 w 6068291"/>
                <a:gd name="connsiteY50" fmla="*/ 5349851 h 5557652"/>
                <a:gd name="connsiteX51" fmla="*/ 5860490 w 6068291"/>
                <a:gd name="connsiteY51" fmla="*/ 4758515 h 5557652"/>
                <a:gd name="connsiteX52" fmla="*/ 5860490 w 6068291"/>
                <a:gd name="connsiteY52" fmla="*/ 4167180 h 5557652"/>
                <a:gd name="connsiteX53" fmla="*/ 5860490 w 6068291"/>
                <a:gd name="connsiteY53" fmla="*/ 3421582 h 5557652"/>
                <a:gd name="connsiteX54" fmla="*/ 5860490 w 6068291"/>
                <a:gd name="connsiteY54" fmla="*/ 2675985 h 5557652"/>
                <a:gd name="connsiteX55" fmla="*/ 5860490 w 6068291"/>
                <a:gd name="connsiteY55" fmla="*/ 2187490 h 5557652"/>
                <a:gd name="connsiteX56" fmla="*/ 5860490 w 6068291"/>
                <a:gd name="connsiteY56" fmla="*/ 1698996 h 5557652"/>
                <a:gd name="connsiteX57" fmla="*/ 5860490 w 6068291"/>
                <a:gd name="connsiteY57" fmla="*/ 1107660 h 5557652"/>
                <a:gd name="connsiteX58" fmla="*/ 5860490 w 6068291"/>
                <a:gd name="connsiteY58" fmla="*/ 207801 h 5557652"/>
                <a:gd name="connsiteX59" fmla="*/ 5401994 w 6068291"/>
                <a:gd name="connsiteY59" fmla="*/ 207801 h 5557652"/>
                <a:gd name="connsiteX60" fmla="*/ 4660864 w 6068291"/>
                <a:gd name="connsiteY60" fmla="*/ 207801 h 5557652"/>
                <a:gd name="connsiteX61" fmla="*/ 3919733 w 6068291"/>
                <a:gd name="connsiteY61" fmla="*/ 207801 h 5557652"/>
                <a:gd name="connsiteX62" fmla="*/ 3178603 w 6068291"/>
                <a:gd name="connsiteY62" fmla="*/ 207801 h 5557652"/>
                <a:gd name="connsiteX63" fmla="*/ 2437473 w 6068291"/>
                <a:gd name="connsiteY63" fmla="*/ 207801 h 5557652"/>
                <a:gd name="connsiteX64" fmla="*/ 1752869 w 6068291"/>
                <a:gd name="connsiteY64" fmla="*/ 207801 h 5557652"/>
                <a:gd name="connsiteX65" fmla="*/ 1181320 w 6068291"/>
                <a:gd name="connsiteY65" fmla="*/ 207801 h 5557652"/>
                <a:gd name="connsiteX66" fmla="*/ 207801 w 6068291"/>
                <a:gd name="connsiteY66" fmla="*/ 207801 h 555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68291" h="5557652" fill="none" extrusionOk="0">
                  <a:moveTo>
                    <a:pt x="0" y="0"/>
                  </a:moveTo>
                  <a:cubicBezTo>
                    <a:pt x="211535" y="11960"/>
                    <a:pt x="334728" y="18334"/>
                    <a:pt x="492206" y="0"/>
                  </a:cubicBezTo>
                  <a:cubicBezTo>
                    <a:pt x="649684" y="-18334"/>
                    <a:pt x="902352" y="1891"/>
                    <a:pt x="1227143" y="0"/>
                  </a:cubicBezTo>
                  <a:cubicBezTo>
                    <a:pt x="1551934" y="-1891"/>
                    <a:pt x="1570124" y="-9113"/>
                    <a:pt x="1901398" y="0"/>
                  </a:cubicBezTo>
                  <a:cubicBezTo>
                    <a:pt x="2232672" y="9113"/>
                    <a:pt x="2497919" y="-27181"/>
                    <a:pt x="2697018" y="0"/>
                  </a:cubicBezTo>
                  <a:cubicBezTo>
                    <a:pt x="2896117" y="27181"/>
                    <a:pt x="3283480" y="-28387"/>
                    <a:pt x="3492639" y="0"/>
                  </a:cubicBezTo>
                  <a:cubicBezTo>
                    <a:pt x="3701798" y="28387"/>
                    <a:pt x="3915789" y="31257"/>
                    <a:pt x="4288259" y="0"/>
                  </a:cubicBezTo>
                  <a:cubicBezTo>
                    <a:pt x="4660729" y="-31257"/>
                    <a:pt x="4821982" y="36614"/>
                    <a:pt x="5083879" y="0"/>
                  </a:cubicBezTo>
                  <a:cubicBezTo>
                    <a:pt x="5345776" y="-36614"/>
                    <a:pt x="5734978" y="-28812"/>
                    <a:pt x="6068291" y="0"/>
                  </a:cubicBezTo>
                  <a:cubicBezTo>
                    <a:pt x="6094122" y="259091"/>
                    <a:pt x="6074909" y="431504"/>
                    <a:pt x="6068291" y="694707"/>
                  </a:cubicBezTo>
                  <a:cubicBezTo>
                    <a:pt x="6061673" y="957910"/>
                    <a:pt x="6097302" y="1205429"/>
                    <a:pt x="6068291" y="1389413"/>
                  </a:cubicBezTo>
                  <a:cubicBezTo>
                    <a:pt x="6039280" y="1573397"/>
                    <a:pt x="6087242" y="1863126"/>
                    <a:pt x="6068291" y="2084120"/>
                  </a:cubicBezTo>
                  <a:cubicBezTo>
                    <a:pt x="6049340" y="2305114"/>
                    <a:pt x="6041685" y="2719940"/>
                    <a:pt x="6068291" y="2889979"/>
                  </a:cubicBezTo>
                  <a:cubicBezTo>
                    <a:pt x="6094897" y="3060018"/>
                    <a:pt x="6038363" y="3337202"/>
                    <a:pt x="6068291" y="3584686"/>
                  </a:cubicBezTo>
                  <a:cubicBezTo>
                    <a:pt x="6098219" y="3832170"/>
                    <a:pt x="6047809" y="4002564"/>
                    <a:pt x="6068291" y="4334969"/>
                  </a:cubicBezTo>
                  <a:cubicBezTo>
                    <a:pt x="6088773" y="4667374"/>
                    <a:pt x="6063223" y="4956808"/>
                    <a:pt x="6068291" y="5557652"/>
                  </a:cubicBezTo>
                  <a:cubicBezTo>
                    <a:pt x="5868580" y="5581247"/>
                    <a:pt x="5710316" y="5570794"/>
                    <a:pt x="5576085" y="5557652"/>
                  </a:cubicBezTo>
                  <a:cubicBezTo>
                    <a:pt x="5441854" y="5544510"/>
                    <a:pt x="5086566" y="5545112"/>
                    <a:pt x="4962514" y="5557652"/>
                  </a:cubicBezTo>
                  <a:cubicBezTo>
                    <a:pt x="4838462" y="5570192"/>
                    <a:pt x="4494687" y="5561344"/>
                    <a:pt x="4166893" y="5557652"/>
                  </a:cubicBezTo>
                  <a:cubicBezTo>
                    <a:pt x="3839099" y="5553960"/>
                    <a:pt x="3887244" y="5557020"/>
                    <a:pt x="3674687" y="5557652"/>
                  </a:cubicBezTo>
                  <a:cubicBezTo>
                    <a:pt x="3462130" y="5558284"/>
                    <a:pt x="3371282" y="5567548"/>
                    <a:pt x="3121799" y="5557652"/>
                  </a:cubicBezTo>
                  <a:cubicBezTo>
                    <a:pt x="2872316" y="5547756"/>
                    <a:pt x="2705798" y="5554591"/>
                    <a:pt x="2568910" y="5557652"/>
                  </a:cubicBezTo>
                  <a:cubicBezTo>
                    <a:pt x="2432022" y="5560713"/>
                    <a:pt x="2049820" y="5524764"/>
                    <a:pt x="1894655" y="5557652"/>
                  </a:cubicBezTo>
                  <a:cubicBezTo>
                    <a:pt x="1739491" y="5590540"/>
                    <a:pt x="1522480" y="5590892"/>
                    <a:pt x="1220401" y="5557652"/>
                  </a:cubicBezTo>
                  <a:cubicBezTo>
                    <a:pt x="918322" y="5524412"/>
                    <a:pt x="294206" y="5561256"/>
                    <a:pt x="0" y="5557652"/>
                  </a:cubicBezTo>
                  <a:cubicBezTo>
                    <a:pt x="31559" y="5394718"/>
                    <a:pt x="-1848" y="5146760"/>
                    <a:pt x="0" y="4862946"/>
                  </a:cubicBezTo>
                  <a:cubicBezTo>
                    <a:pt x="1848" y="4579132"/>
                    <a:pt x="22529" y="4465389"/>
                    <a:pt x="0" y="4223816"/>
                  </a:cubicBezTo>
                  <a:cubicBezTo>
                    <a:pt x="-22529" y="3982243"/>
                    <a:pt x="-29520" y="3756245"/>
                    <a:pt x="0" y="3473533"/>
                  </a:cubicBezTo>
                  <a:cubicBezTo>
                    <a:pt x="29520" y="3190821"/>
                    <a:pt x="2219" y="3058029"/>
                    <a:pt x="0" y="2945556"/>
                  </a:cubicBezTo>
                  <a:cubicBezTo>
                    <a:pt x="-2219" y="2833083"/>
                    <a:pt x="-16217" y="2572911"/>
                    <a:pt x="0" y="2362002"/>
                  </a:cubicBezTo>
                  <a:cubicBezTo>
                    <a:pt x="16217" y="2151093"/>
                    <a:pt x="31283" y="1972903"/>
                    <a:pt x="0" y="1722872"/>
                  </a:cubicBezTo>
                  <a:cubicBezTo>
                    <a:pt x="-31283" y="1472841"/>
                    <a:pt x="23050" y="1202510"/>
                    <a:pt x="0" y="1028166"/>
                  </a:cubicBezTo>
                  <a:cubicBezTo>
                    <a:pt x="-23050" y="853822"/>
                    <a:pt x="46393" y="252688"/>
                    <a:pt x="0" y="0"/>
                  </a:cubicBezTo>
                  <a:close/>
                  <a:moveTo>
                    <a:pt x="207801" y="207801"/>
                  </a:moveTo>
                  <a:cubicBezTo>
                    <a:pt x="210322" y="325532"/>
                    <a:pt x="193662" y="514320"/>
                    <a:pt x="207801" y="747716"/>
                  </a:cubicBezTo>
                  <a:cubicBezTo>
                    <a:pt x="221940" y="981113"/>
                    <a:pt x="190672" y="1110411"/>
                    <a:pt x="207801" y="1339052"/>
                  </a:cubicBezTo>
                  <a:cubicBezTo>
                    <a:pt x="224930" y="1567693"/>
                    <a:pt x="220270" y="1654421"/>
                    <a:pt x="207801" y="1827547"/>
                  </a:cubicBezTo>
                  <a:cubicBezTo>
                    <a:pt x="195332" y="2000674"/>
                    <a:pt x="221237" y="2226676"/>
                    <a:pt x="207801" y="2573144"/>
                  </a:cubicBezTo>
                  <a:cubicBezTo>
                    <a:pt x="194365" y="2919612"/>
                    <a:pt x="214874" y="3121972"/>
                    <a:pt x="207801" y="3267321"/>
                  </a:cubicBezTo>
                  <a:cubicBezTo>
                    <a:pt x="200728" y="3412670"/>
                    <a:pt x="231175" y="3519798"/>
                    <a:pt x="207801" y="3755816"/>
                  </a:cubicBezTo>
                  <a:cubicBezTo>
                    <a:pt x="184427" y="3991835"/>
                    <a:pt x="187430" y="4268238"/>
                    <a:pt x="207801" y="4449992"/>
                  </a:cubicBezTo>
                  <a:cubicBezTo>
                    <a:pt x="228172" y="4631746"/>
                    <a:pt x="187704" y="5120986"/>
                    <a:pt x="207801" y="5349851"/>
                  </a:cubicBezTo>
                  <a:cubicBezTo>
                    <a:pt x="455368" y="5333555"/>
                    <a:pt x="619455" y="5335108"/>
                    <a:pt x="779351" y="5349851"/>
                  </a:cubicBezTo>
                  <a:cubicBezTo>
                    <a:pt x="939247" y="5364595"/>
                    <a:pt x="1112869" y="5335918"/>
                    <a:pt x="1237847" y="5349851"/>
                  </a:cubicBezTo>
                  <a:cubicBezTo>
                    <a:pt x="1362825" y="5363784"/>
                    <a:pt x="1534976" y="5357262"/>
                    <a:pt x="1696342" y="5349851"/>
                  </a:cubicBezTo>
                  <a:cubicBezTo>
                    <a:pt x="1857708" y="5342440"/>
                    <a:pt x="2263845" y="5379614"/>
                    <a:pt x="2437473" y="5349851"/>
                  </a:cubicBezTo>
                  <a:cubicBezTo>
                    <a:pt x="2611101" y="5320088"/>
                    <a:pt x="2788873" y="5326944"/>
                    <a:pt x="3065549" y="5349851"/>
                  </a:cubicBezTo>
                  <a:cubicBezTo>
                    <a:pt x="3342225" y="5372758"/>
                    <a:pt x="3505250" y="5359265"/>
                    <a:pt x="3693626" y="5349851"/>
                  </a:cubicBezTo>
                  <a:cubicBezTo>
                    <a:pt x="3882002" y="5340437"/>
                    <a:pt x="4228153" y="5370635"/>
                    <a:pt x="4434756" y="5349851"/>
                  </a:cubicBezTo>
                  <a:cubicBezTo>
                    <a:pt x="4641359" y="5329068"/>
                    <a:pt x="4835461" y="5357031"/>
                    <a:pt x="5062833" y="5349851"/>
                  </a:cubicBezTo>
                  <a:cubicBezTo>
                    <a:pt x="5290205" y="5342671"/>
                    <a:pt x="5675621" y="5376798"/>
                    <a:pt x="5860490" y="5349851"/>
                  </a:cubicBezTo>
                  <a:cubicBezTo>
                    <a:pt x="5850569" y="5068567"/>
                    <a:pt x="5863280" y="4968619"/>
                    <a:pt x="5860490" y="4758515"/>
                  </a:cubicBezTo>
                  <a:cubicBezTo>
                    <a:pt x="5857700" y="4548411"/>
                    <a:pt x="5846804" y="4286598"/>
                    <a:pt x="5860490" y="4167180"/>
                  </a:cubicBezTo>
                  <a:cubicBezTo>
                    <a:pt x="5874176" y="4047762"/>
                    <a:pt x="5880105" y="3757818"/>
                    <a:pt x="5860490" y="3421582"/>
                  </a:cubicBezTo>
                  <a:cubicBezTo>
                    <a:pt x="5840875" y="3085346"/>
                    <a:pt x="5877456" y="3024453"/>
                    <a:pt x="5860490" y="2675985"/>
                  </a:cubicBezTo>
                  <a:cubicBezTo>
                    <a:pt x="5843524" y="2327517"/>
                    <a:pt x="5841641" y="2382128"/>
                    <a:pt x="5860490" y="2187490"/>
                  </a:cubicBezTo>
                  <a:cubicBezTo>
                    <a:pt x="5879339" y="1992853"/>
                    <a:pt x="5861910" y="1888057"/>
                    <a:pt x="5860490" y="1698996"/>
                  </a:cubicBezTo>
                  <a:cubicBezTo>
                    <a:pt x="5859070" y="1509935"/>
                    <a:pt x="5865420" y="1310606"/>
                    <a:pt x="5860490" y="1107660"/>
                  </a:cubicBezTo>
                  <a:cubicBezTo>
                    <a:pt x="5855560" y="904714"/>
                    <a:pt x="5891014" y="513760"/>
                    <a:pt x="5860490" y="207801"/>
                  </a:cubicBezTo>
                  <a:cubicBezTo>
                    <a:pt x="5660255" y="210138"/>
                    <a:pt x="5602647" y="200563"/>
                    <a:pt x="5401994" y="207801"/>
                  </a:cubicBezTo>
                  <a:cubicBezTo>
                    <a:pt x="5201341" y="215039"/>
                    <a:pt x="4905289" y="176412"/>
                    <a:pt x="4660864" y="207801"/>
                  </a:cubicBezTo>
                  <a:cubicBezTo>
                    <a:pt x="4416439" y="239191"/>
                    <a:pt x="4091413" y="191850"/>
                    <a:pt x="3919733" y="207801"/>
                  </a:cubicBezTo>
                  <a:cubicBezTo>
                    <a:pt x="3748053" y="223752"/>
                    <a:pt x="3515544" y="236907"/>
                    <a:pt x="3178603" y="207801"/>
                  </a:cubicBezTo>
                  <a:cubicBezTo>
                    <a:pt x="2841662" y="178696"/>
                    <a:pt x="2668144" y="239654"/>
                    <a:pt x="2437473" y="207801"/>
                  </a:cubicBezTo>
                  <a:cubicBezTo>
                    <a:pt x="2206802" y="175949"/>
                    <a:pt x="1893782" y="212519"/>
                    <a:pt x="1752869" y="207801"/>
                  </a:cubicBezTo>
                  <a:cubicBezTo>
                    <a:pt x="1611956" y="203083"/>
                    <a:pt x="1321128" y="209112"/>
                    <a:pt x="1181320" y="207801"/>
                  </a:cubicBezTo>
                  <a:cubicBezTo>
                    <a:pt x="1041512" y="206490"/>
                    <a:pt x="583808" y="216263"/>
                    <a:pt x="207801" y="207801"/>
                  </a:cubicBezTo>
                  <a:close/>
                </a:path>
                <a:path w="6068291" h="5557652" stroke="0" extrusionOk="0">
                  <a:moveTo>
                    <a:pt x="0" y="0"/>
                  </a:moveTo>
                  <a:cubicBezTo>
                    <a:pt x="151537" y="-18063"/>
                    <a:pt x="377091" y="20574"/>
                    <a:pt x="492206" y="0"/>
                  </a:cubicBezTo>
                  <a:cubicBezTo>
                    <a:pt x="607321" y="-20574"/>
                    <a:pt x="948764" y="-22148"/>
                    <a:pt x="1166460" y="0"/>
                  </a:cubicBezTo>
                  <a:cubicBezTo>
                    <a:pt x="1384156" y="22148"/>
                    <a:pt x="1440536" y="6665"/>
                    <a:pt x="1658666" y="0"/>
                  </a:cubicBezTo>
                  <a:cubicBezTo>
                    <a:pt x="1876796" y="-6665"/>
                    <a:pt x="2242836" y="26027"/>
                    <a:pt x="2393604" y="0"/>
                  </a:cubicBezTo>
                  <a:cubicBezTo>
                    <a:pt x="2544372" y="-26027"/>
                    <a:pt x="2851287" y="19275"/>
                    <a:pt x="3128541" y="0"/>
                  </a:cubicBezTo>
                  <a:cubicBezTo>
                    <a:pt x="3405795" y="-19275"/>
                    <a:pt x="3586062" y="-3569"/>
                    <a:pt x="3742113" y="0"/>
                  </a:cubicBezTo>
                  <a:cubicBezTo>
                    <a:pt x="3898164" y="3569"/>
                    <a:pt x="4046737" y="-19162"/>
                    <a:pt x="4234319" y="0"/>
                  </a:cubicBezTo>
                  <a:cubicBezTo>
                    <a:pt x="4421901" y="19162"/>
                    <a:pt x="4707519" y="7614"/>
                    <a:pt x="4847890" y="0"/>
                  </a:cubicBezTo>
                  <a:cubicBezTo>
                    <a:pt x="4988261" y="-7614"/>
                    <a:pt x="5125629" y="15891"/>
                    <a:pt x="5340096" y="0"/>
                  </a:cubicBezTo>
                  <a:cubicBezTo>
                    <a:pt x="5554563" y="-15891"/>
                    <a:pt x="5758367" y="19061"/>
                    <a:pt x="6068291" y="0"/>
                  </a:cubicBezTo>
                  <a:cubicBezTo>
                    <a:pt x="6080199" y="294038"/>
                    <a:pt x="6051181" y="606883"/>
                    <a:pt x="6068291" y="805860"/>
                  </a:cubicBezTo>
                  <a:cubicBezTo>
                    <a:pt x="6085401" y="1004837"/>
                    <a:pt x="6068757" y="1196822"/>
                    <a:pt x="6068291" y="1556143"/>
                  </a:cubicBezTo>
                  <a:cubicBezTo>
                    <a:pt x="6067825" y="1915464"/>
                    <a:pt x="6065626" y="1999676"/>
                    <a:pt x="6068291" y="2306426"/>
                  </a:cubicBezTo>
                  <a:cubicBezTo>
                    <a:pt x="6070956" y="2613176"/>
                    <a:pt x="6041808" y="2739379"/>
                    <a:pt x="6068291" y="3112285"/>
                  </a:cubicBezTo>
                  <a:cubicBezTo>
                    <a:pt x="6094774" y="3485191"/>
                    <a:pt x="6071856" y="3613337"/>
                    <a:pt x="6068291" y="3918145"/>
                  </a:cubicBezTo>
                  <a:cubicBezTo>
                    <a:pt x="6064726" y="4222953"/>
                    <a:pt x="6091965" y="4382133"/>
                    <a:pt x="6068291" y="4501698"/>
                  </a:cubicBezTo>
                  <a:cubicBezTo>
                    <a:pt x="6044617" y="4621263"/>
                    <a:pt x="6073396" y="5245427"/>
                    <a:pt x="6068291" y="5557652"/>
                  </a:cubicBezTo>
                  <a:cubicBezTo>
                    <a:pt x="5778927" y="5565374"/>
                    <a:pt x="5736799" y="5556277"/>
                    <a:pt x="5454719" y="5557652"/>
                  </a:cubicBezTo>
                  <a:cubicBezTo>
                    <a:pt x="5172639" y="5559027"/>
                    <a:pt x="5102925" y="5544428"/>
                    <a:pt x="4841148" y="5557652"/>
                  </a:cubicBezTo>
                  <a:cubicBezTo>
                    <a:pt x="4579371" y="5570876"/>
                    <a:pt x="4351915" y="5555002"/>
                    <a:pt x="4227576" y="5557652"/>
                  </a:cubicBezTo>
                  <a:cubicBezTo>
                    <a:pt x="4103237" y="5560302"/>
                    <a:pt x="3613991" y="5586581"/>
                    <a:pt x="3431956" y="5557652"/>
                  </a:cubicBezTo>
                  <a:cubicBezTo>
                    <a:pt x="3249921" y="5528723"/>
                    <a:pt x="3055250" y="5543563"/>
                    <a:pt x="2879067" y="5557652"/>
                  </a:cubicBezTo>
                  <a:cubicBezTo>
                    <a:pt x="2702884" y="5571741"/>
                    <a:pt x="2416435" y="5527054"/>
                    <a:pt x="2265495" y="5557652"/>
                  </a:cubicBezTo>
                  <a:cubicBezTo>
                    <a:pt x="2114555" y="5588250"/>
                    <a:pt x="1887954" y="5572308"/>
                    <a:pt x="1591241" y="5557652"/>
                  </a:cubicBezTo>
                  <a:cubicBezTo>
                    <a:pt x="1294528" y="5542996"/>
                    <a:pt x="960134" y="5551541"/>
                    <a:pt x="795620" y="5557652"/>
                  </a:cubicBezTo>
                  <a:cubicBezTo>
                    <a:pt x="631106" y="5563763"/>
                    <a:pt x="277067" y="5527629"/>
                    <a:pt x="0" y="5557652"/>
                  </a:cubicBezTo>
                  <a:cubicBezTo>
                    <a:pt x="-3518" y="5375221"/>
                    <a:pt x="24715" y="5181367"/>
                    <a:pt x="0" y="4918522"/>
                  </a:cubicBezTo>
                  <a:cubicBezTo>
                    <a:pt x="-24715" y="4655677"/>
                    <a:pt x="27103" y="4436825"/>
                    <a:pt x="0" y="4223816"/>
                  </a:cubicBezTo>
                  <a:cubicBezTo>
                    <a:pt x="-27103" y="4010807"/>
                    <a:pt x="6792" y="3935127"/>
                    <a:pt x="0" y="3695839"/>
                  </a:cubicBezTo>
                  <a:cubicBezTo>
                    <a:pt x="-6792" y="3456551"/>
                    <a:pt x="-18438" y="3225116"/>
                    <a:pt x="0" y="2889979"/>
                  </a:cubicBezTo>
                  <a:cubicBezTo>
                    <a:pt x="18438" y="2554842"/>
                    <a:pt x="7079" y="2314380"/>
                    <a:pt x="0" y="2139696"/>
                  </a:cubicBezTo>
                  <a:cubicBezTo>
                    <a:pt x="-7079" y="1965012"/>
                    <a:pt x="23658" y="1714598"/>
                    <a:pt x="0" y="1556143"/>
                  </a:cubicBezTo>
                  <a:cubicBezTo>
                    <a:pt x="-23658" y="1397688"/>
                    <a:pt x="22988" y="1134755"/>
                    <a:pt x="0" y="861436"/>
                  </a:cubicBezTo>
                  <a:cubicBezTo>
                    <a:pt x="-22988" y="588117"/>
                    <a:pt x="-21090" y="341012"/>
                    <a:pt x="0" y="0"/>
                  </a:cubicBezTo>
                  <a:close/>
                  <a:moveTo>
                    <a:pt x="207801" y="207801"/>
                  </a:moveTo>
                  <a:cubicBezTo>
                    <a:pt x="225368" y="453793"/>
                    <a:pt x="229185" y="522128"/>
                    <a:pt x="207801" y="747716"/>
                  </a:cubicBezTo>
                  <a:cubicBezTo>
                    <a:pt x="186417" y="973304"/>
                    <a:pt x="210880" y="1038553"/>
                    <a:pt x="207801" y="1236211"/>
                  </a:cubicBezTo>
                  <a:cubicBezTo>
                    <a:pt x="204722" y="1433869"/>
                    <a:pt x="209123" y="1718342"/>
                    <a:pt x="207801" y="1930388"/>
                  </a:cubicBezTo>
                  <a:cubicBezTo>
                    <a:pt x="206479" y="2142434"/>
                    <a:pt x="184678" y="2276499"/>
                    <a:pt x="207801" y="2521724"/>
                  </a:cubicBezTo>
                  <a:cubicBezTo>
                    <a:pt x="230924" y="2766949"/>
                    <a:pt x="189314" y="2933715"/>
                    <a:pt x="207801" y="3164480"/>
                  </a:cubicBezTo>
                  <a:cubicBezTo>
                    <a:pt x="226288" y="3395245"/>
                    <a:pt x="230324" y="3416761"/>
                    <a:pt x="207801" y="3652974"/>
                  </a:cubicBezTo>
                  <a:cubicBezTo>
                    <a:pt x="185278" y="3889187"/>
                    <a:pt x="229750" y="3914191"/>
                    <a:pt x="207801" y="4141469"/>
                  </a:cubicBezTo>
                  <a:cubicBezTo>
                    <a:pt x="185852" y="4368747"/>
                    <a:pt x="193678" y="4968928"/>
                    <a:pt x="207801" y="5349851"/>
                  </a:cubicBezTo>
                  <a:cubicBezTo>
                    <a:pt x="464006" y="5366995"/>
                    <a:pt x="645600" y="5352538"/>
                    <a:pt x="835878" y="5349851"/>
                  </a:cubicBezTo>
                  <a:cubicBezTo>
                    <a:pt x="1026156" y="5347164"/>
                    <a:pt x="1221858" y="5344458"/>
                    <a:pt x="1350900" y="5349851"/>
                  </a:cubicBezTo>
                  <a:cubicBezTo>
                    <a:pt x="1479942" y="5355244"/>
                    <a:pt x="1671766" y="5335850"/>
                    <a:pt x="1809396" y="5349851"/>
                  </a:cubicBezTo>
                  <a:cubicBezTo>
                    <a:pt x="1947026" y="5363852"/>
                    <a:pt x="2153015" y="5329208"/>
                    <a:pt x="2380946" y="5349851"/>
                  </a:cubicBezTo>
                  <a:cubicBezTo>
                    <a:pt x="2608877" y="5370495"/>
                    <a:pt x="2833245" y="5340631"/>
                    <a:pt x="3009022" y="5349851"/>
                  </a:cubicBezTo>
                  <a:cubicBezTo>
                    <a:pt x="3184799" y="5359071"/>
                    <a:pt x="3466811" y="5353505"/>
                    <a:pt x="3693626" y="5349851"/>
                  </a:cubicBezTo>
                  <a:cubicBezTo>
                    <a:pt x="3920441" y="5346197"/>
                    <a:pt x="4131059" y="5332146"/>
                    <a:pt x="4434756" y="5349851"/>
                  </a:cubicBezTo>
                  <a:cubicBezTo>
                    <a:pt x="4738453" y="5367557"/>
                    <a:pt x="5019233" y="5319437"/>
                    <a:pt x="5175887" y="5349851"/>
                  </a:cubicBezTo>
                  <a:cubicBezTo>
                    <a:pt x="5332541" y="5380265"/>
                    <a:pt x="5699127" y="5359776"/>
                    <a:pt x="5860490" y="5349851"/>
                  </a:cubicBezTo>
                  <a:cubicBezTo>
                    <a:pt x="5845279" y="5240688"/>
                    <a:pt x="5877039" y="5020983"/>
                    <a:pt x="5860490" y="4861356"/>
                  </a:cubicBezTo>
                  <a:cubicBezTo>
                    <a:pt x="5843941" y="4701729"/>
                    <a:pt x="5852761" y="4526715"/>
                    <a:pt x="5860490" y="4218600"/>
                  </a:cubicBezTo>
                  <a:cubicBezTo>
                    <a:pt x="5868219" y="3910485"/>
                    <a:pt x="5881022" y="3720370"/>
                    <a:pt x="5860490" y="3575844"/>
                  </a:cubicBezTo>
                  <a:cubicBezTo>
                    <a:pt x="5839958" y="3431318"/>
                    <a:pt x="5841369" y="3264827"/>
                    <a:pt x="5860490" y="3087349"/>
                  </a:cubicBezTo>
                  <a:cubicBezTo>
                    <a:pt x="5879611" y="2909871"/>
                    <a:pt x="5868910" y="2813390"/>
                    <a:pt x="5860490" y="2547434"/>
                  </a:cubicBezTo>
                  <a:cubicBezTo>
                    <a:pt x="5852070" y="2281479"/>
                    <a:pt x="5876030" y="2170507"/>
                    <a:pt x="5860490" y="2058939"/>
                  </a:cubicBezTo>
                  <a:cubicBezTo>
                    <a:pt x="5844950" y="1947371"/>
                    <a:pt x="5841149" y="1729310"/>
                    <a:pt x="5860490" y="1570444"/>
                  </a:cubicBezTo>
                  <a:cubicBezTo>
                    <a:pt x="5879831" y="1411579"/>
                    <a:pt x="5840760" y="1191826"/>
                    <a:pt x="5860490" y="1081950"/>
                  </a:cubicBezTo>
                  <a:cubicBezTo>
                    <a:pt x="5880220" y="972074"/>
                    <a:pt x="5821533" y="482900"/>
                    <a:pt x="5860490" y="207801"/>
                  </a:cubicBezTo>
                  <a:cubicBezTo>
                    <a:pt x="5683161" y="214423"/>
                    <a:pt x="5460809" y="214767"/>
                    <a:pt x="5232413" y="207801"/>
                  </a:cubicBezTo>
                  <a:cubicBezTo>
                    <a:pt x="5004017" y="200835"/>
                    <a:pt x="4841419" y="206576"/>
                    <a:pt x="4491283" y="207801"/>
                  </a:cubicBezTo>
                  <a:cubicBezTo>
                    <a:pt x="4141147" y="209027"/>
                    <a:pt x="3905215" y="181372"/>
                    <a:pt x="3750153" y="207801"/>
                  </a:cubicBezTo>
                  <a:cubicBezTo>
                    <a:pt x="3595091" y="234231"/>
                    <a:pt x="3484602" y="225509"/>
                    <a:pt x="3235130" y="207801"/>
                  </a:cubicBezTo>
                  <a:cubicBezTo>
                    <a:pt x="2985658" y="190093"/>
                    <a:pt x="2870399" y="214604"/>
                    <a:pt x="2776634" y="207801"/>
                  </a:cubicBezTo>
                  <a:cubicBezTo>
                    <a:pt x="2682869" y="200998"/>
                    <a:pt x="2385881" y="202083"/>
                    <a:pt x="2035504" y="207801"/>
                  </a:cubicBezTo>
                  <a:cubicBezTo>
                    <a:pt x="1685127" y="213520"/>
                    <a:pt x="1647578" y="210505"/>
                    <a:pt x="1407427" y="207801"/>
                  </a:cubicBezTo>
                  <a:cubicBezTo>
                    <a:pt x="1167276" y="205097"/>
                    <a:pt x="973048" y="213094"/>
                    <a:pt x="779351" y="207801"/>
                  </a:cubicBezTo>
                  <a:cubicBezTo>
                    <a:pt x="585654" y="202508"/>
                    <a:pt x="332181" y="195091"/>
                    <a:pt x="207801" y="207801"/>
                  </a:cubicBezTo>
                  <a:close/>
                </a:path>
              </a:pathLst>
            </a:custGeom>
            <a:ln>
              <a:extLst>
                <a:ext uri="{C807C97D-BFC1-408E-A445-0C87EB9F89A2}">
                  <ask:lineSketchStyleProps xmlns:ask="http://schemas.microsoft.com/office/drawing/2018/sketchyshapes" sd="1004213345">
                    <a:prstGeom prst="frame">
                      <a:avLst>
                        <a:gd name="adj1" fmla="val 3739"/>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glow rad="101600">
                    <a:prstClr val="white">
                      <a:alpha val="60000"/>
                    </a:prstClr>
                  </a:glow>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D826AB1-6752-D047-8A30-5622E89599F8}"/>
                </a:ext>
              </a:extLst>
            </p:cNvPr>
            <p:cNvSpPr/>
            <p:nvPr/>
          </p:nvSpPr>
          <p:spPr>
            <a:xfrm>
              <a:off x="5982984" y="-151566"/>
              <a:ext cx="191984" cy="6259690"/>
            </a:xfrm>
            <a:custGeom>
              <a:avLst/>
              <a:gdLst>
                <a:gd name="connsiteX0" fmla="*/ 0 w 191984"/>
                <a:gd name="connsiteY0" fmla="*/ 0 h 6259690"/>
                <a:gd name="connsiteX1" fmla="*/ 191984 w 191984"/>
                <a:gd name="connsiteY1" fmla="*/ 0 h 6259690"/>
                <a:gd name="connsiteX2" fmla="*/ 191984 w 191984"/>
                <a:gd name="connsiteY2" fmla="*/ 6259690 h 6259690"/>
                <a:gd name="connsiteX3" fmla="*/ 0 w 191984"/>
                <a:gd name="connsiteY3" fmla="*/ 6259690 h 6259690"/>
                <a:gd name="connsiteX4" fmla="*/ 0 w 191984"/>
                <a:gd name="connsiteY4" fmla="*/ 0 h 6259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84" h="6259690" fill="none" extrusionOk="0">
                  <a:moveTo>
                    <a:pt x="0" y="0"/>
                  </a:moveTo>
                  <a:cubicBezTo>
                    <a:pt x="91672" y="-9919"/>
                    <a:pt x="148368" y="-1354"/>
                    <a:pt x="191984" y="0"/>
                  </a:cubicBezTo>
                  <a:cubicBezTo>
                    <a:pt x="172159" y="859852"/>
                    <a:pt x="126560" y="5516031"/>
                    <a:pt x="191984" y="6259690"/>
                  </a:cubicBezTo>
                  <a:cubicBezTo>
                    <a:pt x="156374" y="6255035"/>
                    <a:pt x="30407" y="6270714"/>
                    <a:pt x="0" y="6259690"/>
                  </a:cubicBezTo>
                  <a:cubicBezTo>
                    <a:pt x="13783" y="4353873"/>
                    <a:pt x="163847" y="3063022"/>
                    <a:pt x="0" y="0"/>
                  </a:cubicBezTo>
                  <a:close/>
                </a:path>
                <a:path w="191984" h="6259690" stroke="0" extrusionOk="0">
                  <a:moveTo>
                    <a:pt x="0" y="0"/>
                  </a:moveTo>
                  <a:cubicBezTo>
                    <a:pt x="92504" y="-3881"/>
                    <a:pt x="98798" y="1356"/>
                    <a:pt x="191984" y="0"/>
                  </a:cubicBezTo>
                  <a:cubicBezTo>
                    <a:pt x="197642" y="2143213"/>
                    <a:pt x="205293" y="3315432"/>
                    <a:pt x="191984" y="6259690"/>
                  </a:cubicBezTo>
                  <a:cubicBezTo>
                    <a:pt x="106439" y="6245185"/>
                    <a:pt x="35401" y="6263456"/>
                    <a:pt x="0" y="6259690"/>
                  </a:cubicBezTo>
                  <a:cubicBezTo>
                    <a:pt x="82984" y="3302060"/>
                    <a:pt x="-135480" y="2597256"/>
                    <a:pt x="0" y="0"/>
                  </a:cubicBezTo>
                  <a:close/>
                </a:path>
              </a:pathLst>
            </a:custGeom>
            <a:ln w="3175">
              <a:extLst>
                <a:ext uri="{C807C97D-BFC1-408E-A445-0C87EB9F89A2}">
                  <ask:lineSketchStyleProps xmlns:ask="http://schemas.microsoft.com/office/drawing/2018/sketchyshapes" sd="2985132578">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247A7F6A-490B-F048-9AFB-391834A6C69E}"/>
                </a:ext>
              </a:extLst>
            </p:cNvPr>
            <p:cNvSpPr/>
            <p:nvPr/>
          </p:nvSpPr>
          <p:spPr>
            <a:xfrm rot="16200000">
              <a:off x="5979517" y="-811962"/>
              <a:ext cx="193502" cy="7367092"/>
            </a:xfrm>
            <a:custGeom>
              <a:avLst/>
              <a:gdLst>
                <a:gd name="connsiteX0" fmla="*/ 0 w 193502"/>
                <a:gd name="connsiteY0" fmla="*/ 0 h 7367092"/>
                <a:gd name="connsiteX1" fmla="*/ 193502 w 193502"/>
                <a:gd name="connsiteY1" fmla="*/ 0 h 7367092"/>
                <a:gd name="connsiteX2" fmla="*/ 193502 w 193502"/>
                <a:gd name="connsiteY2" fmla="*/ 817077 h 7367092"/>
                <a:gd name="connsiteX3" fmla="*/ 193502 w 193502"/>
                <a:gd name="connsiteY3" fmla="*/ 1560484 h 7367092"/>
                <a:gd name="connsiteX4" fmla="*/ 193502 w 193502"/>
                <a:gd name="connsiteY4" fmla="*/ 2156549 h 7367092"/>
                <a:gd name="connsiteX5" fmla="*/ 193502 w 193502"/>
                <a:gd name="connsiteY5" fmla="*/ 2752613 h 7367092"/>
                <a:gd name="connsiteX6" fmla="*/ 193502 w 193502"/>
                <a:gd name="connsiteY6" fmla="*/ 3422349 h 7367092"/>
                <a:gd name="connsiteX7" fmla="*/ 193502 w 193502"/>
                <a:gd name="connsiteY7" fmla="*/ 4092085 h 7367092"/>
                <a:gd name="connsiteX8" fmla="*/ 193502 w 193502"/>
                <a:gd name="connsiteY8" fmla="*/ 4835491 h 7367092"/>
                <a:gd name="connsiteX9" fmla="*/ 193502 w 193502"/>
                <a:gd name="connsiteY9" fmla="*/ 5578898 h 7367092"/>
                <a:gd name="connsiteX10" fmla="*/ 193502 w 193502"/>
                <a:gd name="connsiteY10" fmla="*/ 6322304 h 7367092"/>
                <a:gd name="connsiteX11" fmla="*/ 193502 w 193502"/>
                <a:gd name="connsiteY11" fmla="*/ 7367092 h 7367092"/>
                <a:gd name="connsiteX12" fmla="*/ 0 w 193502"/>
                <a:gd name="connsiteY12" fmla="*/ 7367092 h 7367092"/>
                <a:gd name="connsiteX13" fmla="*/ 0 w 193502"/>
                <a:gd name="connsiteY13" fmla="*/ 6550015 h 7367092"/>
                <a:gd name="connsiteX14" fmla="*/ 0 w 193502"/>
                <a:gd name="connsiteY14" fmla="*/ 6101292 h 7367092"/>
                <a:gd name="connsiteX15" fmla="*/ 0 w 193502"/>
                <a:gd name="connsiteY15" fmla="*/ 5652569 h 7367092"/>
                <a:gd name="connsiteX16" fmla="*/ 0 w 193502"/>
                <a:gd name="connsiteY16" fmla="*/ 5130175 h 7367092"/>
                <a:gd name="connsiteX17" fmla="*/ 0 w 193502"/>
                <a:gd name="connsiteY17" fmla="*/ 4313097 h 7367092"/>
                <a:gd name="connsiteX18" fmla="*/ 0 w 193502"/>
                <a:gd name="connsiteY18" fmla="*/ 3864375 h 7367092"/>
                <a:gd name="connsiteX19" fmla="*/ 0 w 193502"/>
                <a:gd name="connsiteY19" fmla="*/ 3120968 h 7367092"/>
                <a:gd name="connsiteX20" fmla="*/ 0 w 193502"/>
                <a:gd name="connsiteY20" fmla="*/ 2451232 h 7367092"/>
                <a:gd name="connsiteX21" fmla="*/ 0 w 193502"/>
                <a:gd name="connsiteY21" fmla="*/ 2002510 h 7367092"/>
                <a:gd name="connsiteX22" fmla="*/ 0 w 193502"/>
                <a:gd name="connsiteY22" fmla="*/ 1259103 h 7367092"/>
                <a:gd name="connsiteX23" fmla="*/ 0 w 193502"/>
                <a:gd name="connsiteY23" fmla="*/ 810380 h 7367092"/>
                <a:gd name="connsiteX24" fmla="*/ 0 w 193502"/>
                <a:gd name="connsiteY24" fmla="*/ 0 h 736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3502" h="7367092" fill="none" extrusionOk="0">
                  <a:moveTo>
                    <a:pt x="0" y="0"/>
                  </a:moveTo>
                  <a:cubicBezTo>
                    <a:pt x="93475" y="5257"/>
                    <a:pt x="131020" y="1"/>
                    <a:pt x="193502" y="0"/>
                  </a:cubicBezTo>
                  <a:cubicBezTo>
                    <a:pt x="214721" y="346964"/>
                    <a:pt x="165160" y="410505"/>
                    <a:pt x="193502" y="817077"/>
                  </a:cubicBezTo>
                  <a:cubicBezTo>
                    <a:pt x="221844" y="1223649"/>
                    <a:pt x="172412" y="1209072"/>
                    <a:pt x="193502" y="1560484"/>
                  </a:cubicBezTo>
                  <a:cubicBezTo>
                    <a:pt x="214592" y="1911896"/>
                    <a:pt x="218044" y="1943406"/>
                    <a:pt x="193502" y="2156549"/>
                  </a:cubicBezTo>
                  <a:cubicBezTo>
                    <a:pt x="168960" y="2369692"/>
                    <a:pt x="222664" y="2518899"/>
                    <a:pt x="193502" y="2752613"/>
                  </a:cubicBezTo>
                  <a:cubicBezTo>
                    <a:pt x="164340" y="2986327"/>
                    <a:pt x="220511" y="3233697"/>
                    <a:pt x="193502" y="3422349"/>
                  </a:cubicBezTo>
                  <a:cubicBezTo>
                    <a:pt x="166493" y="3611001"/>
                    <a:pt x="165961" y="3849117"/>
                    <a:pt x="193502" y="4092085"/>
                  </a:cubicBezTo>
                  <a:cubicBezTo>
                    <a:pt x="221043" y="4335053"/>
                    <a:pt x="167294" y="4566138"/>
                    <a:pt x="193502" y="4835491"/>
                  </a:cubicBezTo>
                  <a:cubicBezTo>
                    <a:pt x="219710" y="5104844"/>
                    <a:pt x="208971" y="5218971"/>
                    <a:pt x="193502" y="5578898"/>
                  </a:cubicBezTo>
                  <a:cubicBezTo>
                    <a:pt x="178033" y="5938825"/>
                    <a:pt x="200392" y="6050955"/>
                    <a:pt x="193502" y="6322304"/>
                  </a:cubicBezTo>
                  <a:cubicBezTo>
                    <a:pt x="186612" y="6593653"/>
                    <a:pt x="243976" y="6901465"/>
                    <a:pt x="193502" y="7367092"/>
                  </a:cubicBezTo>
                  <a:cubicBezTo>
                    <a:pt x="138464" y="7366361"/>
                    <a:pt x="77710" y="7364560"/>
                    <a:pt x="0" y="7367092"/>
                  </a:cubicBezTo>
                  <a:cubicBezTo>
                    <a:pt x="38752" y="7006512"/>
                    <a:pt x="-39767" y="6790419"/>
                    <a:pt x="0" y="6550015"/>
                  </a:cubicBezTo>
                  <a:cubicBezTo>
                    <a:pt x="39767" y="6309611"/>
                    <a:pt x="-10514" y="6294246"/>
                    <a:pt x="0" y="6101292"/>
                  </a:cubicBezTo>
                  <a:cubicBezTo>
                    <a:pt x="10514" y="5908338"/>
                    <a:pt x="13533" y="5855564"/>
                    <a:pt x="0" y="5652569"/>
                  </a:cubicBezTo>
                  <a:cubicBezTo>
                    <a:pt x="-13533" y="5449574"/>
                    <a:pt x="-25893" y="5336787"/>
                    <a:pt x="0" y="5130175"/>
                  </a:cubicBezTo>
                  <a:cubicBezTo>
                    <a:pt x="25893" y="4923563"/>
                    <a:pt x="-23013" y="4677020"/>
                    <a:pt x="0" y="4313097"/>
                  </a:cubicBezTo>
                  <a:cubicBezTo>
                    <a:pt x="23013" y="3949174"/>
                    <a:pt x="-1549" y="3958195"/>
                    <a:pt x="0" y="3864375"/>
                  </a:cubicBezTo>
                  <a:cubicBezTo>
                    <a:pt x="1549" y="3770555"/>
                    <a:pt x="14251" y="3443613"/>
                    <a:pt x="0" y="3120968"/>
                  </a:cubicBezTo>
                  <a:cubicBezTo>
                    <a:pt x="-14251" y="2798323"/>
                    <a:pt x="11157" y="2663113"/>
                    <a:pt x="0" y="2451232"/>
                  </a:cubicBezTo>
                  <a:cubicBezTo>
                    <a:pt x="-11157" y="2239351"/>
                    <a:pt x="-2932" y="2150454"/>
                    <a:pt x="0" y="2002510"/>
                  </a:cubicBezTo>
                  <a:cubicBezTo>
                    <a:pt x="2932" y="1854566"/>
                    <a:pt x="-14670" y="1522612"/>
                    <a:pt x="0" y="1259103"/>
                  </a:cubicBezTo>
                  <a:cubicBezTo>
                    <a:pt x="14670" y="995594"/>
                    <a:pt x="-6474" y="989423"/>
                    <a:pt x="0" y="810380"/>
                  </a:cubicBezTo>
                  <a:cubicBezTo>
                    <a:pt x="6474" y="631337"/>
                    <a:pt x="765" y="340599"/>
                    <a:pt x="0" y="0"/>
                  </a:cubicBezTo>
                  <a:close/>
                </a:path>
                <a:path w="193502" h="7367092" stroke="0" extrusionOk="0">
                  <a:moveTo>
                    <a:pt x="0" y="0"/>
                  </a:moveTo>
                  <a:cubicBezTo>
                    <a:pt x="89214" y="6390"/>
                    <a:pt x="106208" y="17"/>
                    <a:pt x="193502" y="0"/>
                  </a:cubicBezTo>
                  <a:cubicBezTo>
                    <a:pt x="156862" y="221781"/>
                    <a:pt x="164987" y="510877"/>
                    <a:pt x="193502" y="817077"/>
                  </a:cubicBezTo>
                  <a:cubicBezTo>
                    <a:pt x="222017" y="1123277"/>
                    <a:pt x="177763" y="1276381"/>
                    <a:pt x="193502" y="1486813"/>
                  </a:cubicBezTo>
                  <a:cubicBezTo>
                    <a:pt x="209241" y="1697245"/>
                    <a:pt x="226739" y="1832103"/>
                    <a:pt x="193502" y="2156549"/>
                  </a:cubicBezTo>
                  <a:cubicBezTo>
                    <a:pt x="160265" y="2480995"/>
                    <a:pt x="177427" y="2467817"/>
                    <a:pt x="193502" y="2752613"/>
                  </a:cubicBezTo>
                  <a:cubicBezTo>
                    <a:pt x="209577" y="3037409"/>
                    <a:pt x="200820" y="3072933"/>
                    <a:pt x="193502" y="3201336"/>
                  </a:cubicBezTo>
                  <a:cubicBezTo>
                    <a:pt x="186184" y="3329739"/>
                    <a:pt x="168513" y="3674069"/>
                    <a:pt x="193502" y="3871072"/>
                  </a:cubicBezTo>
                  <a:cubicBezTo>
                    <a:pt x="218491" y="4068075"/>
                    <a:pt x="210033" y="4274808"/>
                    <a:pt x="193502" y="4540808"/>
                  </a:cubicBezTo>
                  <a:cubicBezTo>
                    <a:pt x="176971" y="4806808"/>
                    <a:pt x="174017" y="4812598"/>
                    <a:pt x="193502" y="4989530"/>
                  </a:cubicBezTo>
                  <a:cubicBezTo>
                    <a:pt x="212987" y="5166462"/>
                    <a:pt x="201860" y="5329155"/>
                    <a:pt x="193502" y="5438253"/>
                  </a:cubicBezTo>
                  <a:cubicBezTo>
                    <a:pt x="185144" y="5547351"/>
                    <a:pt x="214193" y="5937343"/>
                    <a:pt x="193502" y="6255331"/>
                  </a:cubicBezTo>
                  <a:cubicBezTo>
                    <a:pt x="172811" y="6573319"/>
                    <a:pt x="163980" y="6880691"/>
                    <a:pt x="193502" y="7367092"/>
                  </a:cubicBezTo>
                  <a:cubicBezTo>
                    <a:pt x="109545" y="7363371"/>
                    <a:pt x="49934" y="7373566"/>
                    <a:pt x="0" y="7367092"/>
                  </a:cubicBezTo>
                  <a:cubicBezTo>
                    <a:pt x="12962" y="7234934"/>
                    <a:pt x="-10029" y="7057880"/>
                    <a:pt x="0" y="6918369"/>
                  </a:cubicBezTo>
                  <a:cubicBezTo>
                    <a:pt x="10029" y="6778858"/>
                    <a:pt x="-23748" y="6369533"/>
                    <a:pt x="0" y="6101292"/>
                  </a:cubicBezTo>
                  <a:cubicBezTo>
                    <a:pt x="23748" y="5833051"/>
                    <a:pt x="32850" y="5721223"/>
                    <a:pt x="0" y="5431556"/>
                  </a:cubicBezTo>
                  <a:cubicBezTo>
                    <a:pt x="-32850" y="5141889"/>
                    <a:pt x="18119" y="5147486"/>
                    <a:pt x="0" y="4982833"/>
                  </a:cubicBezTo>
                  <a:cubicBezTo>
                    <a:pt x="-18119" y="4818180"/>
                    <a:pt x="3729" y="4563437"/>
                    <a:pt x="0" y="4386768"/>
                  </a:cubicBezTo>
                  <a:cubicBezTo>
                    <a:pt x="-3729" y="4210100"/>
                    <a:pt x="12697" y="4126292"/>
                    <a:pt x="0" y="3938046"/>
                  </a:cubicBezTo>
                  <a:cubicBezTo>
                    <a:pt x="-12697" y="3749800"/>
                    <a:pt x="-12695" y="3713236"/>
                    <a:pt x="0" y="3489323"/>
                  </a:cubicBezTo>
                  <a:cubicBezTo>
                    <a:pt x="12695" y="3265410"/>
                    <a:pt x="16687" y="3181373"/>
                    <a:pt x="0" y="2966929"/>
                  </a:cubicBezTo>
                  <a:cubicBezTo>
                    <a:pt x="-16687" y="2752485"/>
                    <a:pt x="-16063" y="2423609"/>
                    <a:pt x="0" y="2223522"/>
                  </a:cubicBezTo>
                  <a:cubicBezTo>
                    <a:pt x="16063" y="2023435"/>
                    <a:pt x="13644" y="1872744"/>
                    <a:pt x="0" y="1627458"/>
                  </a:cubicBezTo>
                  <a:cubicBezTo>
                    <a:pt x="-13644" y="1382172"/>
                    <a:pt x="19424" y="1325212"/>
                    <a:pt x="0" y="1031393"/>
                  </a:cubicBezTo>
                  <a:cubicBezTo>
                    <a:pt x="-19424" y="737574"/>
                    <a:pt x="-34919" y="431096"/>
                    <a:pt x="0" y="0"/>
                  </a:cubicBezTo>
                  <a:close/>
                </a:path>
              </a:pathLst>
            </a:custGeom>
            <a:ln w="3175">
              <a:solidFill>
                <a:schemeClr val="tx1"/>
              </a:solidFill>
              <a:extLst>
                <a:ext uri="{C807C97D-BFC1-408E-A445-0C87EB9F89A2}">
                  <ask:lineSketchStyleProps xmlns:ask="http://schemas.microsoft.com/office/drawing/2018/sketchyshapes" sd="211675872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676DE50-8E44-4941-945B-874D18BD4073}"/>
                </a:ext>
              </a:extLst>
            </p:cNvPr>
            <p:cNvSpPr/>
            <p:nvPr/>
          </p:nvSpPr>
          <p:spPr>
            <a:xfrm>
              <a:off x="3915912" y="5780782"/>
              <a:ext cx="1551257" cy="1200329"/>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w="6600">
                    <a:noFill/>
                    <a:prstDash val="solid"/>
                  </a:ln>
                  <a:solidFill>
                    <a:prstClr val="black"/>
                  </a:solidFill>
                  <a:effectLst>
                    <a:glow rad="101600">
                      <a:prstClr val="white">
                        <a:alpha val="60000"/>
                      </a:prstClr>
                    </a:glow>
                    <a:outerShdw dist="38100" dir="2700000" algn="tl" rotWithShape="0">
                      <a:srgbClr val="ED7D31"/>
                    </a:outerShdw>
                  </a:effectLst>
                  <a:uLnTx/>
                  <a:uFillTx/>
                  <a:latin typeface="Delivery Note DEMO" pitchFamily="2" charset="77"/>
                  <a:ea typeface="+mn-ea"/>
                  <a:cs typeface="+mn-cs"/>
                </a:rPr>
                <a:t>PREDICTED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w="6600">
                    <a:noFill/>
                    <a:prstDash val="solid"/>
                  </a:ln>
                  <a:solidFill>
                    <a:prstClr val="black"/>
                  </a:solidFill>
                  <a:effectLst>
                    <a:glow rad="101600">
                      <a:prstClr val="white">
                        <a:alpha val="60000"/>
                      </a:prstClr>
                    </a:glow>
                    <a:outerShdw dist="38100" dir="2700000" algn="tl" rotWithShape="0">
                      <a:srgbClr val="ED7D31"/>
                    </a:outerShdw>
                  </a:effectLst>
                  <a:uLnTx/>
                  <a:uFillTx/>
                  <a:latin typeface="Delivery Note DEMO" pitchFamily="2" charset="77"/>
                  <a:ea typeface="+mn-ea"/>
                  <a:cs typeface="+mn-cs"/>
                </a:rPr>
                <a:t>LOW</a:t>
              </a:r>
            </a:p>
          </p:txBody>
        </p:sp>
        <p:sp>
          <p:nvSpPr>
            <p:cNvPr id="25" name="Rectangle 24">
              <a:extLst>
                <a:ext uri="{FF2B5EF4-FFF2-40B4-BE49-F238E27FC236}">
                  <a16:creationId xmlns:a16="http://schemas.microsoft.com/office/drawing/2014/main" id="{290CA835-B42D-DF45-80B8-02EBD0F83449}"/>
                </a:ext>
              </a:extLst>
            </p:cNvPr>
            <p:cNvSpPr/>
            <p:nvPr/>
          </p:nvSpPr>
          <p:spPr>
            <a:xfrm>
              <a:off x="1383680" y="3810724"/>
              <a:ext cx="1113895"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w="6600">
                    <a:noFill/>
                    <a:prstDash val="solid"/>
                  </a:ln>
                  <a:solidFill>
                    <a:prstClr val="black"/>
                  </a:solidFill>
                  <a:effectLst>
                    <a:glow rad="228600">
                      <a:prstClr val="white">
                        <a:alpha val="40000"/>
                      </a:prstClr>
                    </a:glow>
                    <a:outerShdw dist="38100" dir="2700000" algn="tl" rotWithShape="0">
                      <a:srgbClr val="ED7D31"/>
                    </a:outerShdw>
                  </a:effectLst>
                  <a:uLnTx/>
                  <a:uFillTx/>
                  <a:latin typeface="Delivery Note DEMO" pitchFamily="2" charset="77"/>
                  <a:ea typeface="+mn-ea"/>
                  <a:cs typeface="+mn-cs"/>
                </a:rPr>
                <a:t>HIGH</a:t>
              </a:r>
            </a:p>
          </p:txBody>
        </p:sp>
        <p:sp>
          <p:nvSpPr>
            <p:cNvPr id="26" name="Rectangle 25">
              <a:extLst>
                <a:ext uri="{FF2B5EF4-FFF2-40B4-BE49-F238E27FC236}">
                  <a16:creationId xmlns:a16="http://schemas.microsoft.com/office/drawing/2014/main" id="{BCE34210-5D3F-404B-9C58-15D5A8785CEC}"/>
                </a:ext>
              </a:extLst>
            </p:cNvPr>
            <p:cNvSpPr/>
            <p:nvPr/>
          </p:nvSpPr>
          <p:spPr>
            <a:xfrm>
              <a:off x="1444707" y="1242904"/>
              <a:ext cx="948016" cy="830997"/>
            </a:xfrm>
            <a:prstGeom prst="rect">
              <a:avLst/>
            </a:prstGeom>
            <a:solidFill>
              <a:schemeClr val="bg1"/>
            </a:solidFill>
            <a:ln>
              <a:noFill/>
            </a:ln>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w="6600">
                    <a:noFill/>
                    <a:prstDash val="solid"/>
                  </a:ln>
                  <a:solidFill>
                    <a:prstClr val="black"/>
                  </a:solidFill>
                  <a:effectLst>
                    <a:glow rad="228600">
                      <a:prstClr val="white">
                        <a:alpha val="40000"/>
                      </a:prstClr>
                    </a:glow>
                    <a:outerShdw dist="38100" dir="2700000" algn="tl" rotWithShape="0">
                      <a:srgbClr val="ED7D31"/>
                    </a:outerShdw>
                  </a:effectLst>
                  <a:uLnTx/>
                  <a:uFillTx/>
                  <a:latin typeface="Delivery Note DEMO" pitchFamily="2" charset="77"/>
                  <a:ea typeface="+mn-ea"/>
                  <a:cs typeface="+mn-cs"/>
                </a:rPr>
                <a:t>LOW</a:t>
              </a:r>
            </a:p>
          </p:txBody>
        </p:sp>
        <p:sp>
          <p:nvSpPr>
            <p:cNvPr id="27" name="Rectangle 26">
              <a:extLst>
                <a:ext uri="{FF2B5EF4-FFF2-40B4-BE49-F238E27FC236}">
                  <a16:creationId xmlns:a16="http://schemas.microsoft.com/office/drawing/2014/main" id="{29076F06-4AA6-7648-B381-DFF4F2490ACF}"/>
                </a:ext>
              </a:extLst>
            </p:cNvPr>
            <p:cNvSpPr/>
            <p:nvPr/>
          </p:nvSpPr>
          <p:spPr>
            <a:xfrm>
              <a:off x="6882966" y="5780782"/>
              <a:ext cx="1551257" cy="1200329"/>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w="6600">
                    <a:noFill/>
                    <a:prstDash val="solid"/>
                  </a:ln>
                  <a:solidFill>
                    <a:prstClr val="black"/>
                  </a:solidFill>
                  <a:effectLst>
                    <a:glow rad="101600">
                      <a:prstClr val="white">
                        <a:alpha val="60000"/>
                      </a:prstClr>
                    </a:glow>
                    <a:outerShdw dist="38100" dir="2700000" algn="tl" rotWithShape="0">
                      <a:srgbClr val="ED7D31"/>
                    </a:outerShdw>
                  </a:effectLst>
                  <a:uLnTx/>
                  <a:uFillTx/>
                  <a:latin typeface="Delivery Note DEMO" pitchFamily="2" charset="77"/>
                  <a:ea typeface="+mn-ea"/>
                  <a:cs typeface="+mn-cs"/>
                </a:rPr>
                <a:t>PREDICTED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w="6600">
                    <a:noFill/>
                    <a:prstDash val="solid"/>
                  </a:ln>
                  <a:solidFill>
                    <a:prstClr val="black"/>
                  </a:solidFill>
                  <a:effectLst>
                    <a:glow rad="101600">
                      <a:prstClr val="white">
                        <a:alpha val="60000"/>
                      </a:prstClr>
                    </a:glow>
                    <a:outerShdw dist="38100" dir="2700000" algn="tl" rotWithShape="0">
                      <a:srgbClr val="ED7D31"/>
                    </a:outerShdw>
                  </a:effectLst>
                  <a:uLnTx/>
                  <a:uFillTx/>
                  <a:latin typeface="Delivery Note DEMO" pitchFamily="2" charset="77"/>
                  <a:ea typeface="+mn-ea"/>
                  <a:cs typeface="+mn-cs"/>
                </a:rPr>
                <a:t>HIGH</a:t>
              </a:r>
            </a:p>
          </p:txBody>
        </p:sp>
        <p:sp>
          <p:nvSpPr>
            <p:cNvPr id="29" name="TextBox 28">
              <a:extLst>
                <a:ext uri="{FF2B5EF4-FFF2-40B4-BE49-F238E27FC236}">
                  <a16:creationId xmlns:a16="http://schemas.microsoft.com/office/drawing/2014/main" id="{2FB7FA66-8082-8C4E-8108-9D4F95E84072}"/>
                </a:ext>
              </a:extLst>
            </p:cNvPr>
            <p:cNvSpPr txBox="1"/>
            <p:nvPr/>
          </p:nvSpPr>
          <p:spPr>
            <a:xfrm>
              <a:off x="3316722" y="1094955"/>
              <a:ext cx="2564628" cy="1186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B0F0"/>
                  </a:solidFill>
                  <a:effectLst/>
                  <a:uLnTx/>
                  <a:uFillTx/>
                  <a:latin typeface="Gill Sans Ultra Bold" panose="020B0A02020104020203" pitchFamily="34" charset="77"/>
                  <a:ea typeface="+mn-ea"/>
                  <a:cs typeface="+mn-cs"/>
                </a:rPr>
                <a:t>TRUE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B0F0"/>
                  </a:solidFill>
                  <a:effectLst/>
                  <a:uLnTx/>
                  <a:uFillTx/>
                  <a:latin typeface="Gill Sans Ultra Bold" panose="020B0A02020104020203" pitchFamily="34" charset="77"/>
                  <a:ea typeface="+mn-ea"/>
                  <a:cs typeface="+mn-cs"/>
                </a:rPr>
                <a:t>NEGATIVE</a:t>
              </a:r>
            </a:p>
          </p:txBody>
        </p:sp>
        <p:sp>
          <p:nvSpPr>
            <p:cNvPr id="30" name="TextBox 29">
              <a:extLst>
                <a:ext uri="{FF2B5EF4-FFF2-40B4-BE49-F238E27FC236}">
                  <a16:creationId xmlns:a16="http://schemas.microsoft.com/office/drawing/2014/main" id="{459C0411-1582-D046-B69E-2D835FB21B33}"/>
                </a:ext>
              </a:extLst>
            </p:cNvPr>
            <p:cNvSpPr txBox="1"/>
            <p:nvPr/>
          </p:nvSpPr>
          <p:spPr>
            <a:xfrm>
              <a:off x="6309658" y="3681603"/>
              <a:ext cx="2381089" cy="1186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B0F0"/>
                  </a:solidFill>
                  <a:effectLst/>
                  <a:uLnTx/>
                  <a:uFillTx/>
                  <a:latin typeface="Gill Sans Ultra Bold" panose="020B0A02020104020203" pitchFamily="34" charset="77"/>
                  <a:ea typeface="+mn-ea"/>
                  <a:cs typeface="+mn-cs"/>
                </a:rPr>
                <a:t>TRUE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B0F0"/>
                  </a:solidFill>
                  <a:effectLst/>
                  <a:uLnTx/>
                  <a:uFillTx/>
                  <a:latin typeface="Gill Sans Ultra Bold" panose="020B0A02020104020203" pitchFamily="34" charset="77"/>
                  <a:ea typeface="+mn-ea"/>
                  <a:cs typeface="+mn-cs"/>
                </a:rPr>
                <a:t>POSITIVE</a:t>
              </a:r>
            </a:p>
          </p:txBody>
        </p:sp>
        <p:sp>
          <p:nvSpPr>
            <p:cNvPr id="31" name="TextBox 30">
              <a:extLst>
                <a:ext uri="{FF2B5EF4-FFF2-40B4-BE49-F238E27FC236}">
                  <a16:creationId xmlns:a16="http://schemas.microsoft.com/office/drawing/2014/main" id="{B928E9AD-4B0D-D649-B1A6-4491CD5D5772}"/>
                </a:ext>
              </a:extLst>
            </p:cNvPr>
            <p:cNvSpPr txBox="1"/>
            <p:nvPr/>
          </p:nvSpPr>
          <p:spPr>
            <a:xfrm>
              <a:off x="6416755" y="1094955"/>
              <a:ext cx="2206053"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Gill Sans Ultra Bold" panose="020B0A02020104020203" pitchFamily="34" charset="77"/>
                  <a:ea typeface="+mn-ea"/>
                  <a:cs typeface="+mn-cs"/>
                </a:rPr>
                <a:t>FALSE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Gill Sans Ultra Bold" panose="020B0A02020104020203" pitchFamily="34" charset="77"/>
                  <a:ea typeface="+mn-ea"/>
                  <a:cs typeface="+mn-cs"/>
                </a:rPr>
                <a:t>POSITIVE</a:t>
              </a:r>
            </a:p>
          </p:txBody>
        </p:sp>
        <p:sp>
          <p:nvSpPr>
            <p:cNvPr id="32" name="TextBox 31">
              <a:extLst>
                <a:ext uri="{FF2B5EF4-FFF2-40B4-BE49-F238E27FC236}">
                  <a16:creationId xmlns:a16="http://schemas.microsoft.com/office/drawing/2014/main" id="{C1990904-D711-0F4C-974F-8B8D778F83C9}"/>
                </a:ext>
              </a:extLst>
            </p:cNvPr>
            <p:cNvSpPr txBox="1"/>
            <p:nvPr/>
          </p:nvSpPr>
          <p:spPr>
            <a:xfrm>
              <a:off x="3455865" y="3708493"/>
              <a:ext cx="2376101"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Gill Sans Ultra Bold" panose="020B0A02020104020203" pitchFamily="34" charset="77"/>
                  <a:ea typeface="+mn-ea"/>
                  <a:cs typeface="+mn-cs"/>
                </a:rPr>
                <a:t>FALSE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Gill Sans Ultra Bold" panose="020B0A02020104020203" pitchFamily="34" charset="77"/>
                  <a:ea typeface="+mn-ea"/>
                  <a:cs typeface="+mn-cs"/>
                </a:rPr>
                <a:t>NEGATIVE</a:t>
              </a:r>
            </a:p>
          </p:txBody>
        </p:sp>
      </p:grpSp>
      <p:sp>
        <p:nvSpPr>
          <p:cNvPr id="34" name="Title 1">
            <a:extLst>
              <a:ext uri="{FF2B5EF4-FFF2-40B4-BE49-F238E27FC236}">
                <a16:creationId xmlns:a16="http://schemas.microsoft.com/office/drawing/2014/main" id="{23D20834-6AA1-BE49-8F6E-6BCB479C3F9A}"/>
              </a:ext>
            </a:extLst>
          </p:cNvPr>
          <p:cNvSpPr txBox="1">
            <a:spLocks/>
          </p:cNvSpPr>
          <p:nvPr/>
        </p:nvSpPr>
        <p:spPr>
          <a:xfrm>
            <a:off x="2795838" y="24110"/>
            <a:ext cx="5746708" cy="767276"/>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6000" b="1" i="1" u="none" strike="noStrike" kern="1200" cap="none" spc="0" normalizeH="0" baseline="0" noProof="0" dirty="0">
                <a:ln>
                  <a:noFill/>
                </a:ln>
                <a:solidFill>
                  <a:prstClr val="black"/>
                </a:solidFill>
                <a:effectLst/>
                <a:uLnTx/>
                <a:uFillTx/>
                <a:latin typeface="Gill Sans" panose="020B0502020104020203" pitchFamily="34" charset="-79"/>
                <a:ea typeface="+mj-ea"/>
                <a:cs typeface="Gill Sans" panose="020B0502020104020203" pitchFamily="34" charset="-79"/>
              </a:rPr>
              <a:t>True Positive Rate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E3CD472-E2F1-684B-B47F-BC2A60B873EA}"/>
                  </a:ext>
                </a:extLst>
              </p:cNvPr>
              <p:cNvSpPr txBox="1"/>
              <p:nvPr/>
            </p:nvSpPr>
            <p:spPr>
              <a:xfrm>
                <a:off x="9448218" y="2789562"/>
                <a:ext cx="2272545" cy="1278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400" i="1" smtClean="0">
                              <a:latin typeface="Cambria Math" panose="02040503050406030204" pitchFamily="18" charset="0"/>
                            </a:rPr>
                          </m:ctrlPr>
                        </m:fPr>
                        <m:num>
                          <m:r>
                            <a:rPr lang="en-US" sz="4400" b="0" i="1" smtClean="0">
                              <a:solidFill>
                                <a:srgbClr val="00B0F0"/>
                              </a:solidFill>
                              <a:latin typeface="Cambria Math" panose="02040503050406030204" pitchFamily="18" charset="0"/>
                            </a:rPr>
                            <m:t>𝑇𝑃</m:t>
                          </m:r>
                        </m:num>
                        <m:den>
                          <m:r>
                            <a:rPr lang="en-US" sz="4400" b="0" i="1" smtClean="0">
                              <a:solidFill>
                                <a:srgbClr val="00B0F0"/>
                              </a:solidFill>
                              <a:latin typeface="Cambria Math" panose="02040503050406030204" pitchFamily="18" charset="0"/>
                            </a:rPr>
                            <m:t>𝑇𝑃</m:t>
                          </m:r>
                          <m:r>
                            <a:rPr lang="en-US" sz="4400" b="0" i="1" smtClean="0">
                              <a:latin typeface="Cambria Math" panose="02040503050406030204" pitchFamily="18" charset="0"/>
                            </a:rPr>
                            <m:t>+</m:t>
                          </m:r>
                          <m:r>
                            <a:rPr lang="en-US" sz="4400" b="0" i="1" smtClean="0">
                              <a:solidFill>
                                <a:srgbClr val="FF0000"/>
                              </a:solidFill>
                              <a:latin typeface="Cambria Math" panose="02040503050406030204" pitchFamily="18" charset="0"/>
                            </a:rPr>
                            <m:t>𝐹𝑁</m:t>
                          </m:r>
                        </m:den>
                      </m:f>
                    </m:oMath>
                  </m:oMathPara>
                </a14:m>
                <a:endParaRPr lang="en-US" dirty="0"/>
              </a:p>
            </p:txBody>
          </p:sp>
        </mc:Choice>
        <mc:Fallback xmlns="">
          <p:sp>
            <p:nvSpPr>
              <p:cNvPr id="17" name="TextBox 16">
                <a:extLst>
                  <a:ext uri="{FF2B5EF4-FFF2-40B4-BE49-F238E27FC236}">
                    <a16:creationId xmlns:a16="http://schemas.microsoft.com/office/drawing/2014/main" id="{AE3CD472-E2F1-684B-B47F-BC2A60B873EA}"/>
                  </a:ext>
                </a:extLst>
              </p:cNvPr>
              <p:cNvSpPr txBox="1">
                <a:spLocks noRot="1" noChangeAspect="1" noMove="1" noResize="1" noEditPoints="1" noAdjustHandles="1" noChangeArrowheads="1" noChangeShapeType="1" noTextEdit="1"/>
              </p:cNvSpPr>
              <p:nvPr/>
            </p:nvSpPr>
            <p:spPr>
              <a:xfrm>
                <a:off x="9448218" y="2789562"/>
                <a:ext cx="2272545" cy="1278876"/>
              </a:xfrm>
              <a:prstGeom prst="rect">
                <a:avLst/>
              </a:prstGeom>
              <a:blipFill>
                <a:blip r:embed="rId2"/>
                <a:stretch>
                  <a:fillRect l="-5556" t="-980" r="-4444" b="-12745"/>
                </a:stretch>
              </a:blipFill>
            </p:spPr>
            <p:txBody>
              <a:bodyPr/>
              <a:lstStyle/>
              <a:p>
                <a:r>
                  <a:rPr lang="en-US">
                    <a:noFill/>
                  </a:rPr>
                  <a:t> </a:t>
                </a:r>
              </a:p>
            </p:txBody>
          </p:sp>
        </mc:Fallback>
      </mc:AlternateContent>
    </p:spTree>
    <p:extLst>
      <p:ext uri="{BB962C8B-B14F-4D97-AF65-F5344CB8AC3E}">
        <p14:creationId xmlns:p14="http://schemas.microsoft.com/office/powerpoint/2010/main" val="3267131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34">
            <a:extLst>
              <a:ext uri="{FF2B5EF4-FFF2-40B4-BE49-F238E27FC236}">
                <a16:creationId xmlns:a16="http://schemas.microsoft.com/office/drawing/2014/main" id="{7188C604-ACA2-AC4B-8DE1-555194AC806E}"/>
              </a:ext>
            </a:extLst>
          </p:cNvPr>
          <p:cNvSpPr/>
          <p:nvPr/>
        </p:nvSpPr>
        <p:spPr>
          <a:xfrm>
            <a:off x="3198929" y="1307829"/>
            <a:ext cx="5107726" cy="1776984"/>
          </a:xfrm>
          <a:custGeom>
            <a:avLst/>
            <a:gdLst>
              <a:gd name="connsiteX0" fmla="*/ 0 w 5107726"/>
              <a:gd name="connsiteY0" fmla="*/ 296170 h 1776984"/>
              <a:gd name="connsiteX1" fmla="*/ 296170 w 5107726"/>
              <a:gd name="connsiteY1" fmla="*/ 0 h 1776984"/>
              <a:gd name="connsiteX2" fmla="*/ 805764 w 5107726"/>
              <a:gd name="connsiteY2" fmla="*/ 0 h 1776984"/>
              <a:gd name="connsiteX3" fmla="*/ 1450819 w 5107726"/>
              <a:gd name="connsiteY3" fmla="*/ 0 h 1776984"/>
              <a:gd name="connsiteX4" fmla="*/ 1960412 w 5107726"/>
              <a:gd name="connsiteY4" fmla="*/ 0 h 1776984"/>
              <a:gd name="connsiteX5" fmla="*/ 2560314 w 5107726"/>
              <a:gd name="connsiteY5" fmla="*/ 0 h 1776984"/>
              <a:gd name="connsiteX6" fmla="*/ 3115061 w 5107726"/>
              <a:gd name="connsiteY6" fmla="*/ 0 h 1776984"/>
              <a:gd name="connsiteX7" fmla="*/ 3624655 w 5107726"/>
              <a:gd name="connsiteY7" fmla="*/ 0 h 1776984"/>
              <a:gd name="connsiteX8" fmla="*/ 4811556 w 5107726"/>
              <a:gd name="connsiteY8" fmla="*/ 0 h 1776984"/>
              <a:gd name="connsiteX9" fmla="*/ 5107726 w 5107726"/>
              <a:gd name="connsiteY9" fmla="*/ 296170 h 1776984"/>
              <a:gd name="connsiteX10" fmla="*/ 5107726 w 5107726"/>
              <a:gd name="connsiteY10" fmla="*/ 852953 h 1776984"/>
              <a:gd name="connsiteX11" fmla="*/ 5107726 w 5107726"/>
              <a:gd name="connsiteY11" fmla="*/ 1480814 h 1776984"/>
              <a:gd name="connsiteX12" fmla="*/ 4811556 w 5107726"/>
              <a:gd name="connsiteY12" fmla="*/ 1776984 h 1776984"/>
              <a:gd name="connsiteX13" fmla="*/ 4301962 w 5107726"/>
              <a:gd name="connsiteY13" fmla="*/ 1776984 h 1776984"/>
              <a:gd name="connsiteX14" fmla="*/ 3702061 w 5107726"/>
              <a:gd name="connsiteY14" fmla="*/ 1776984 h 1776984"/>
              <a:gd name="connsiteX15" fmla="*/ 3057006 w 5107726"/>
              <a:gd name="connsiteY15" fmla="*/ 1776984 h 1776984"/>
              <a:gd name="connsiteX16" fmla="*/ 2411951 w 5107726"/>
              <a:gd name="connsiteY16" fmla="*/ 1776984 h 1776984"/>
              <a:gd name="connsiteX17" fmla="*/ 1721742 w 5107726"/>
              <a:gd name="connsiteY17" fmla="*/ 1776984 h 1776984"/>
              <a:gd name="connsiteX18" fmla="*/ 1121841 w 5107726"/>
              <a:gd name="connsiteY18" fmla="*/ 1776984 h 1776984"/>
              <a:gd name="connsiteX19" fmla="*/ 296170 w 5107726"/>
              <a:gd name="connsiteY19" fmla="*/ 1776984 h 1776984"/>
              <a:gd name="connsiteX20" fmla="*/ 0 w 5107726"/>
              <a:gd name="connsiteY20" fmla="*/ 1480814 h 1776984"/>
              <a:gd name="connsiteX21" fmla="*/ 0 w 5107726"/>
              <a:gd name="connsiteY21" fmla="*/ 876646 h 1776984"/>
              <a:gd name="connsiteX22" fmla="*/ 0 w 5107726"/>
              <a:gd name="connsiteY22" fmla="*/ 296170 h 177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07726" h="1776984" fill="none" extrusionOk="0">
                <a:moveTo>
                  <a:pt x="0" y="296170"/>
                </a:moveTo>
                <a:cubicBezTo>
                  <a:pt x="19127" y="103815"/>
                  <a:pt x="153815" y="-7971"/>
                  <a:pt x="296170" y="0"/>
                </a:cubicBezTo>
                <a:cubicBezTo>
                  <a:pt x="423243" y="18969"/>
                  <a:pt x="688829" y="14454"/>
                  <a:pt x="805764" y="0"/>
                </a:cubicBezTo>
                <a:cubicBezTo>
                  <a:pt x="922699" y="-14454"/>
                  <a:pt x="1183029" y="21595"/>
                  <a:pt x="1450819" y="0"/>
                </a:cubicBezTo>
                <a:cubicBezTo>
                  <a:pt x="1718609" y="-21595"/>
                  <a:pt x="1709949" y="11686"/>
                  <a:pt x="1960412" y="0"/>
                </a:cubicBezTo>
                <a:cubicBezTo>
                  <a:pt x="2210875" y="-11686"/>
                  <a:pt x="2390053" y="22244"/>
                  <a:pt x="2560314" y="0"/>
                </a:cubicBezTo>
                <a:cubicBezTo>
                  <a:pt x="2730575" y="-22244"/>
                  <a:pt x="2953991" y="-11681"/>
                  <a:pt x="3115061" y="0"/>
                </a:cubicBezTo>
                <a:cubicBezTo>
                  <a:pt x="3276131" y="11681"/>
                  <a:pt x="3441806" y="-4057"/>
                  <a:pt x="3624655" y="0"/>
                </a:cubicBezTo>
                <a:cubicBezTo>
                  <a:pt x="3807504" y="4057"/>
                  <a:pt x="4366313" y="-4808"/>
                  <a:pt x="4811556" y="0"/>
                </a:cubicBezTo>
                <a:cubicBezTo>
                  <a:pt x="4987861" y="12877"/>
                  <a:pt x="5126264" y="136805"/>
                  <a:pt x="5107726" y="296170"/>
                </a:cubicBezTo>
                <a:cubicBezTo>
                  <a:pt x="5100651" y="534520"/>
                  <a:pt x="5121036" y="628610"/>
                  <a:pt x="5107726" y="852953"/>
                </a:cubicBezTo>
                <a:cubicBezTo>
                  <a:pt x="5094416" y="1077296"/>
                  <a:pt x="5138581" y="1348368"/>
                  <a:pt x="5107726" y="1480814"/>
                </a:cubicBezTo>
                <a:cubicBezTo>
                  <a:pt x="5130430" y="1619467"/>
                  <a:pt x="4987267" y="1799658"/>
                  <a:pt x="4811556" y="1776984"/>
                </a:cubicBezTo>
                <a:cubicBezTo>
                  <a:pt x="4577964" y="1752902"/>
                  <a:pt x="4413437" y="1764561"/>
                  <a:pt x="4301962" y="1776984"/>
                </a:cubicBezTo>
                <a:cubicBezTo>
                  <a:pt x="4190487" y="1789407"/>
                  <a:pt x="3823365" y="1796299"/>
                  <a:pt x="3702061" y="1776984"/>
                </a:cubicBezTo>
                <a:cubicBezTo>
                  <a:pt x="3580757" y="1757669"/>
                  <a:pt x="3272977" y="1797057"/>
                  <a:pt x="3057006" y="1776984"/>
                </a:cubicBezTo>
                <a:cubicBezTo>
                  <a:pt x="2841036" y="1756911"/>
                  <a:pt x="2663395" y="1752393"/>
                  <a:pt x="2411951" y="1776984"/>
                </a:cubicBezTo>
                <a:cubicBezTo>
                  <a:pt x="2160508" y="1801575"/>
                  <a:pt x="1889227" y="1786092"/>
                  <a:pt x="1721742" y="1776984"/>
                </a:cubicBezTo>
                <a:cubicBezTo>
                  <a:pt x="1554257" y="1767876"/>
                  <a:pt x="1281216" y="1780208"/>
                  <a:pt x="1121841" y="1776984"/>
                </a:cubicBezTo>
                <a:cubicBezTo>
                  <a:pt x="962466" y="1773760"/>
                  <a:pt x="687854" y="1770151"/>
                  <a:pt x="296170" y="1776984"/>
                </a:cubicBezTo>
                <a:cubicBezTo>
                  <a:pt x="168635" y="1785098"/>
                  <a:pt x="10286" y="1610517"/>
                  <a:pt x="0" y="1480814"/>
                </a:cubicBezTo>
                <a:cubicBezTo>
                  <a:pt x="454" y="1351608"/>
                  <a:pt x="28556" y="1077193"/>
                  <a:pt x="0" y="876646"/>
                </a:cubicBezTo>
                <a:cubicBezTo>
                  <a:pt x="-28556" y="676099"/>
                  <a:pt x="26773" y="452167"/>
                  <a:pt x="0" y="296170"/>
                </a:cubicBezTo>
                <a:close/>
              </a:path>
              <a:path w="5107726" h="1776984" stroke="0" extrusionOk="0">
                <a:moveTo>
                  <a:pt x="0" y="296170"/>
                </a:moveTo>
                <a:cubicBezTo>
                  <a:pt x="12480" y="120021"/>
                  <a:pt x="157922" y="-29898"/>
                  <a:pt x="296170" y="0"/>
                </a:cubicBezTo>
                <a:cubicBezTo>
                  <a:pt x="463457" y="-23893"/>
                  <a:pt x="618734" y="-11648"/>
                  <a:pt x="805764" y="0"/>
                </a:cubicBezTo>
                <a:cubicBezTo>
                  <a:pt x="992794" y="11648"/>
                  <a:pt x="1320120" y="26037"/>
                  <a:pt x="1495973" y="0"/>
                </a:cubicBezTo>
                <a:cubicBezTo>
                  <a:pt x="1671826" y="-26037"/>
                  <a:pt x="1857922" y="21017"/>
                  <a:pt x="2095874" y="0"/>
                </a:cubicBezTo>
                <a:cubicBezTo>
                  <a:pt x="2333826" y="-21017"/>
                  <a:pt x="2528444" y="15240"/>
                  <a:pt x="2786083" y="0"/>
                </a:cubicBezTo>
                <a:cubicBezTo>
                  <a:pt x="3043722" y="-15240"/>
                  <a:pt x="3279982" y="-24172"/>
                  <a:pt x="3476292" y="0"/>
                </a:cubicBezTo>
                <a:cubicBezTo>
                  <a:pt x="3672602" y="24172"/>
                  <a:pt x="3946489" y="-10556"/>
                  <a:pt x="4166501" y="0"/>
                </a:cubicBezTo>
                <a:cubicBezTo>
                  <a:pt x="4386513" y="10556"/>
                  <a:pt x="4649102" y="5811"/>
                  <a:pt x="4811556" y="0"/>
                </a:cubicBezTo>
                <a:cubicBezTo>
                  <a:pt x="4996653" y="9690"/>
                  <a:pt x="5126829" y="104060"/>
                  <a:pt x="5107726" y="296170"/>
                </a:cubicBezTo>
                <a:cubicBezTo>
                  <a:pt x="5132248" y="415219"/>
                  <a:pt x="5104131" y="658663"/>
                  <a:pt x="5107726" y="876646"/>
                </a:cubicBezTo>
                <a:cubicBezTo>
                  <a:pt x="5111321" y="1094629"/>
                  <a:pt x="5104157" y="1221962"/>
                  <a:pt x="5107726" y="1480814"/>
                </a:cubicBezTo>
                <a:cubicBezTo>
                  <a:pt x="5100593" y="1667435"/>
                  <a:pt x="4939832" y="1778377"/>
                  <a:pt x="4811556" y="1776984"/>
                </a:cubicBezTo>
                <a:cubicBezTo>
                  <a:pt x="4637330" y="1768001"/>
                  <a:pt x="4547030" y="1786097"/>
                  <a:pt x="4301962" y="1776984"/>
                </a:cubicBezTo>
                <a:cubicBezTo>
                  <a:pt x="4056894" y="1767871"/>
                  <a:pt x="3741259" y="1804924"/>
                  <a:pt x="3566600" y="1776984"/>
                </a:cubicBezTo>
                <a:cubicBezTo>
                  <a:pt x="3391941" y="1749044"/>
                  <a:pt x="3126794" y="1786184"/>
                  <a:pt x="2966698" y="1776984"/>
                </a:cubicBezTo>
                <a:cubicBezTo>
                  <a:pt x="2806602" y="1767784"/>
                  <a:pt x="2484714" y="1808099"/>
                  <a:pt x="2276489" y="1776984"/>
                </a:cubicBezTo>
                <a:cubicBezTo>
                  <a:pt x="2068264" y="1745869"/>
                  <a:pt x="1836873" y="1794557"/>
                  <a:pt x="1586280" y="1776984"/>
                </a:cubicBezTo>
                <a:cubicBezTo>
                  <a:pt x="1335687" y="1759411"/>
                  <a:pt x="1124304" y="1805355"/>
                  <a:pt x="941225" y="1776984"/>
                </a:cubicBezTo>
                <a:cubicBezTo>
                  <a:pt x="758147" y="1748613"/>
                  <a:pt x="596522" y="1767384"/>
                  <a:pt x="296170" y="1776984"/>
                </a:cubicBezTo>
                <a:cubicBezTo>
                  <a:pt x="143701" y="1758584"/>
                  <a:pt x="-4425" y="1659360"/>
                  <a:pt x="0" y="1480814"/>
                </a:cubicBezTo>
                <a:cubicBezTo>
                  <a:pt x="610" y="1221314"/>
                  <a:pt x="-27326" y="1053820"/>
                  <a:pt x="0" y="900338"/>
                </a:cubicBezTo>
                <a:cubicBezTo>
                  <a:pt x="27326" y="746856"/>
                  <a:pt x="-6118" y="448638"/>
                  <a:pt x="0" y="296170"/>
                </a:cubicBezTo>
                <a:close/>
              </a:path>
            </a:pathLst>
          </a:custGeom>
          <a:solidFill>
            <a:schemeClr val="bg1"/>
          </a:solidFill>
          <a:ln w="76200">
            <a:solidFill>
              <a:srgbClr val="00B050"/>
            </a:solidFill>
            <a:prstDash val="solid"/>
            <a:extLst>
              <a:ext uri="{C807C97D-BFC1-408E-A445-0C87EB9F89A2}">
                <ask:lineSketchStyleProps xmlns:ask="http://schemas.microsoft.com/office/drawing/2018/sketchyshapes" sd="349930014">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A304776E-5EC5-C24F-B608-D13883C0C79F}"/>
              </a:ext>
            </a:extLst>
          </p:cNvPr>
          <p:cNvSpPr/>
          <p:nvPr/>
        </p:nvSpPr>
        <p:spPr>
          <a:xfrm>
            <a:off x="5954927" y="1556724"/>
            <a:ext cx="2276182" cy="1381201"/>
          </a:xfrm>
          <a:custGeom>
            <a:avLst/>
            <a:gdLst>
              <a:gd name="connsiteX0" fmla="*/ 0 w 2276182"/>
              <a:gd name="connsiteY0" fmla="*/ 230205 h 1381201"/>
              <a:gd name="connsiteX1" fmla="*/ 230205 w 2276182"/>
              <a:gd name="connsiteY1" fmla="*/ 0 h 1381201"/>
              <a:gd name="connsiteX2" fmla="*/ 835462 w 2276182"/>
              <a:gd name="connsiteY2" fmla="*/ 0 h 1381201"/>
              <a:gd name="connsiteX3" fmla="*/ 1477035 w 2276182"/>
              <a:gd name="connsiteY3" fmla="*/ 0 h 1381201"/>
              <a:gd name="connsiteX4" fmla="*/ 2045977 w 2276182"/>
              <a:gd name="connsiteY4" fmla="*/ 0 h 1381201"/>
              <a:gd name="connsiteX5" fmla="*/ 2276182 w 2276182"/>
              <a:gd name="connsiteY5" fmla="*/ 230205 h 1381201"/>
              <a:gd name="connsiteX6" fmla="*/ 2276182 w 2276182"/>
              <a:gd name="connsiteY6" fmla="*/ 681393 h 1381201"/>
              <a:gd name="connsiteX7" fmla="*/ 2276182 w 2276182"/>
              <a:gd name="connsiteY7" fmla="*/ 1150996 h 1381201"/>
              <a:gd name="connsiteX8" fmla="*/ 2045977 w 2276182"/>
              <a:gd name="connsiteY8" fmla="*/ 1381201 h 1381201"/>
              <a:gd name="connsiteX9" fmla="*/ 1477035 w 2276182"/>
              <a:gd name="connsiteY9" fmla="*/ 1381201 h 1381201"/>
              <a:gd name="connsiteX10" fmla="*/ 926251 w 2276182"/>
              <a:gd name="connsiteY10" fmla="*/ 1381201 h 1381201"/>
              <a:gd name="connsiteX11" fmla="*/ 230205 w 2276182"/>
              <a:gd name="connsiteY11" fmla="*/ 1381201 h 1381201"/>
              <a:gd name="connsiteX12" fmla="*/ 0 w 2276182"/>
              <a:gd name="connsiteY12" fmla="*/ 1150996 h 1381201"/>
              <a:gd name="connsiteX13" fmla="*/ 0 w 2276182"/>
              <a:gd name="connsiteY13" fmla="*/ 718224 h 1381201"/>
              <a:gd name="connsiteX14" fmla="*/ 0 w 2276182"/>
              <a:gd name="connsiteY14" fmla="*/ 230205 h 13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6182" h="1381201" fill="none" extrusionOk="0">
                <a:moveTo>
                  <a:pt x="0" y="230205"/>
                </a:moveTo>
                <a:cubicBezTo>
                  <a:pt x="-11241" y="80601"/>
                  <a:pt x="109680" y="5421"/>
                  <a:pt x="230205" y="0"/>
                </a:cubicBezTo>
                <a:cubicBezTo>
                  <a:pt x="373323" y="-22313"/>
                  <a:pt x="620271" y="-24473"/>
                  <a:pt x="835462" y="0"/>
                </a:cubicBezTo>
                <a:cubicBezTo>
                  <a:pt x="1050653" y="24473"/>
                  <a:pt x="1342672" y="-24467"/>
                  <a:pt x="1477035" y="0"/>
                </a:cubicBezTo>
                <a:cubicBezTo>
                  <a:pt x="1611398" y="24467"/>
                  <a:pt x="1899347" y="23908"/>
                  <a:pt x="2045977" y="0"/>
                </a:cubicBezTo>
                <a:cubicBezTo>
                  <a:pt x="2184393" y="-27928"/>
                  <a:pt x="2278348" y="99612"/>
                  <a:pt x="2276182" y="230205"/>
                </a:cubicBezTo>
                <a:cubicBezTo>
                  <a:pt x="2260987" y="331064"/>
                  <a:pt x="2270301" y="519878"/>
                  <a:pt x="2276182" y="681393"/>
                </a:cubicBezTo>
                <a:cubicBezTo>
                  <a:pt x="2282063" y="842908"/>
                  <a:pt x="2284476" y="958181"/>
                  <a:pt x="2276182" y="1150996"/>
                </a:cubicBezTo>
                <a:cubicBezTo>
                  <a:pt x="2246075" y="1268688"/>
                  <a:pt x="2154271" y="1379376"/>
                  <a:pt x="2045977" y="1381201"/>
                </a:cubicBezTo>
                <a:cubicBezTo>
                  <a:pt x="1778295" y="1383750"/>
                  <a:pt x="1692011" y="1392409"/>
                  <a:pt x="1477035" y="1381201"/>
                </a:cubicBezTo>
                <a:cubicBezTo>
                  <a:pt x="1262059" y="1369993"/>
                  <a:pt x="1074963" y="1398754"/>
                  <a:pt x="926251" y="1381201"/>
                </a:cubicBezTo>
                <a:cubicBezTo>
                  <a:pt x="777539" y="1363648"/>
                  <a:pt x="411049" y="1393077"/>
                  <a:pt x="230205" y="1381201"/>
                </a:cubicBezTo>
                <a:cubicBezTo>
                  <a:pt x="99342" y="1402561"/>
                  <a:pt x="-4181" y="1292984"/>
                  <a:pt x="0" y="1150996"/>
                </a:cubicBezTo>
                <a:cubicBezTo>
                  <a:pt x="11686" y="992349"/>
                  <a:pt x="19976" y="849811"/>
                  <a:pt x="0" y="718224"/>
                </a:cubicBezTo>
                <a:cubicBezTo>
                  <a:pt x="-19976" y="586637"/>
                  <a:pt x="4602" y="418301"/>
                  <a:pt x="0" y="230205"/>
                </a:cubicBezTo>
                <a:close/>
              </a:path>
              <a:path w="2276182" h="1381201" stroke="0" extrusionOk="0">
                <a:moveTo>
                  <a:pt x="0" y="230205"/>
                </a:moveTo>
                <a:cubicBezTo>
                  <a:pt x="10901" y="92079"/>
                  <a:pt x="110856" y="-9198"/>
                  <a:pt x="230205" y="0"/>
                </a:cubicBezTo>
                <a:cubicBezTo>
                  <a:pt x="423901" y="24672"/>
                  <a:pt x="578529" y="-5165"/>
                  <a:pt x="780989" y="0"/>
                </a:cubicBezTo>
                <a:cubicBezTo>
                  <a:pt x="983449" y="5165"/>
                  <a:pt x="1118755" y="15685"/>
                  <a:pt x="1404404" y="0"/>
                </a:cubicBezTo>
                <a:cubicBezTo>
                  <a:pt x="1690053" y="-15685"/>
                  <a:pt x="1749059" y="1960"/>
                  <a:pt x="2045977" y="0"/>
                </a:cubicBezTo>
                <a:cubicBezTo>
                  <a:pt x="2200367" y="1468"/>
                  <a:pt x="2286717" y="98501"/>
                  <a:pt x="2276182" y="230205"/>
                </a:cubicBezTo>
                <a:cubicBezTo>
                  <a:pt x="2268419" y="334801"/>
                  <a:pt x="2281995" y="566734"/>
                  <a:pt x="2276182" y="672185"/>
                </a:cubicBezTo>
                <a:cubicBezTo>
                  <a:pt x="2270369" y="777636"/>
                  <a:pt x="2260075" y="986417"/>
                  <a:pt x="2276182" y="1150996"/>
                </a:cubicBezTo>
                <a:cubicBezTo>
                  <a:pt x="2303624" y="1290487"/>
                  <a:pt x="2186194" y="1361664"/>
                  <a:pt x="2045977" y="1381201"/>
                </a:cubicBezTo>
                <a:cubicBezTo>
                  <a:pt x="1897375" y="1358239"/>
                  <a:pt x="1612156" y="1377263"/>
                  <a:pt x="1458877" y="1381201"/>
                </a:cubicBezTo>
                <a:cubicBezTo>
                  <a:pt x="1305598" y="1385139"/>
                  <a:pt x="1105806" y="1400484"/>
                  <a:pt x="853620" y="1381201"/>
                </a:cubicBezTo>
                <a:cubicBezTo>
                  <a:pt x="601434" y="1361918"/>
                  <a:pt x="399120" y="1350377"/>
                  <a:pt x="230205" y="1381201"/>
                </a:cubicBezTo>
                <a:cubicBezTo>
                  <a:pt x="111521" y="1355483"/>
                  <a:pt x="16535" y="1281502"/>
                  <a:pt x="0" y="1150996"/>
                </a:cubicBezTo>
                <a:cubicBezTo>
                  <a:pt x="-10565" y="1034499"/>
                  <a:pt x="17559" y="862895"/>
                  <a:pt x="0" y="690601"/>
                </a:cubicBezTo>
                <a:cubicBezTo>
                  <a:pt x="-17559" y="518307"/>
                  <a:pt x="-20841" y="334453"/>
                  <a:pt x="0" y="230205"/>
                </a:cubicBezTo>
                <a:close/>
              </a:path>
            </a:pathLst>
          </a:custGeom>
          <a:solidFill>
            <a:schemeClr val="bg1"/>
          </a:solidFill>
          <a:ln w="76200">
            <a:solidFill>
              <a:srgbClr val="00B0F0"/>
            </a:solidFill>
            <a:prstDash val="solid"/>
            <a:extLst>
              <a:ext uri="{C807C97D-BFC1-408E-A445-0C87EB9F89A2}">
                <ask:lineSketchStyleProps xmlns:ask="http://schemas.microsoft.com/office/drawing/2018/sketchyshapes" sd="349930014">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197471BA-A07E-5643-8199-556A6C3FB472}"/>
              </a:ext>
            </a:extLst>
          </p:cNvPr>
          <p:cNvGrpSpPr/>
          <p:nvPr/>
        </p:nvGrpSpPr>
        <p:grpSpPr>
          <a:xfrm>
            <a:off x="1407987" y="791386"/>
            <a:ext cx="7760396" cy="5737527"/>
            <a:chOff x="1383680" y="-151566"/>
            <a:chExt cx="8376134" cy="7132677"/>
          </a:xfrm>
        </p:grpSpPr>
        <p:sp>
          <p:nvSpPr>
            <p:cNvPr id="7" name="Frame 6">
              <a:extLst>
                <a:ext uri="{FF2B5EF4-FFF2-40B4-BE49-F238E27FC236}">
                  <a16:creationId xmlns:a16="http://schemas.microsoft.com/office/drawing/2014/main" id="{7A83B4D2-75BD-A746-9F9D-83E6A8D19B57}"/>
                </a:ext>
              </a:extLst>
            </p:cNvPr>
            <p:cNvSpPr/>
            <p:nvPr/>
          </p:nvSpPr>
          <p:spPr>
            <a:xfrm>
              <a:off x="3061854" y="189513"/>
              <a:ext cx="6068291" cy="5557652"/>
            </a:xfrm>
            <a:custGeom>
              <a:avLst/>
              <a:gdLst>
                <a:gd name="connsiteX0" fmla="*/ 0 w 6068291"/>
                <a:gd name="connsiteY0" fmla="*/ 0 h 5557652"/>
                <a:gd name="connsiteX1" fmla="*/ 492206 w 6068291"/>
                <a:gd name="connsiteY1" fmla="*/ 0 h 5557652"/>
                <a:gd name="connsiteX2" fmla="*/ 1227143 w 6068291"/>
                <a:gd name="connsiteY2" fmla="*/ 0 h 5557652"/>
                <a:gd name="connsiteX3" fmla="*/ 1901398 w 6068291"/>
                <a:gd name="connsiteY3" fmla="*/ 0 h 5557652"/>
                <a:gd name="connsiteX4" fmla="*/ 2697018 w 6068291"/>
                <a:gd name="connsiteY4" fmla="*/ 0 h 5557652"/>
                <a:gd name="connsiteX5" fmla="*/ 3492639 w 6068291"/>
                <a:gd name="connsiteY5" fmla="*/ 0 h 5557652"/>
                <a:gd name="connsiteX6" fmla="*/ 4288259 w 6068291"/>
                <a:gd name="connsiteY6" fmla="*/ 0 h 5557652"/>
                <a:gd name="connsiteX7" fmla="*/ 5083879 w 6068291"/>
                <a:gd name="connsiteY7" fmla="*/ 0 h 5557652"/>
                <a:gd name="connsiteX8" fmla="*/ 6068291 w 6068291"/>
                <a:gd name="connsiteY8" fmla="*/ 0 h 5557652"/>
                <a:gd name="connsiteX9" fmla="*/ 6068291 w 6068291"/>
                <a:gd name="connsiteY9" fmla="*/ 694707 h 5557652"/>
                <a:gd name="connsiteX10" fmla="*/ 6068291 w 6068291"/>
                <a:gd name="connsiteY10" fmla="*/ 1389413 h 5557652"/>
                <a:gd name="connsiteX11" fmla="*/ 6068291 w 6068291"/>
                <a:gd name="connsiteY11" fmla="*/ 2084120 h 5557652"/>
                <a:gd name="connsiteX12" fmla="*/ 6068291 w 6068291"/>
                <a:gd name="connsiteY12" fmla="*/ 2889979 h 5557652"/>
                <a:gd name="connsiteX13" fmla="*/ 6068291 w 6068291"/>
                <a:gd name="connsiteY13" fmla="*/ 3584686 h 5557652"/>
                <a:gd name="connsiteX14" fmla="*/ 6068291 w 6068291"/>
                <a:gd name="connsiteY14" fmla="*/ 4334969 h 5557652"/>
                <a:gd name="connsiteX15" fmla="*/ 6068291 w 6068291"/>
                <a:gd name="connsiteY15" fmla="*/ 5557652 h 5557652"/>
                <a:gd name="connsiteX16" fmla="*/ 5576085 w 6068291"/>
                <a:gd name="connsiteY16" fmla="*/ 5557652 h 5557652"/>
                <a:gd name="connsiteX17" fmla="*/ 4962514 w 6068291"/>
                <a:gd name="connsiteY17" fmla="*/ 5557652 h 5557652"/>
                <a:gd name="connsiteX18" fmla="*/ 4166893 w 6068291"/>
                <a:gd name="connsiteY18" fmla="*/ 5557652 h 5557652"/>
                <a:gd name="connsiteX19" fmla="*/ 3674687 w 6068291"/>
                <a:gd name="connsiteY19" fmla="*/ 5557652 h 5557652"/>
                <a:gd name="connsiteX20" fmla="*/ 3121799 w 6068291"/>
                <a:gd name="connsiteY20" fmla="*/ 5557652 h 5557652"/>
                <a:gd name="connsiteX21" fmla="*/ 2568910 w 6068291"/>
                <a:gd name="connsiteY21" fmla="*/ 5557652 h 5557652"/>
                <a:gd name="connsiteX22" fmla="*/ 1894655 w 6068291"/>
                <a:gd name="connsiteY22" fmla="*/ 5557652 h 5557652"/>
                <a:gd name="connsiteX23" fmla="*/ 1220401 w 6068291"/>
                <a:gd name="connsiteY23" fmla="*/ 5557652 h 5557652"/>
                <a:gd name="connsiteX24" fmla="*/ 0 w 6068291"/>
                <a:gd name="connsiteY24" fmla="*/ 5557652 h 5557652"/>
                <a:gd name="connsiteX25" fmla="*/ 0 w 6068291"/>
                <a:gd name="connsiteY25" fmla="*/ 4862946 h 5557652"/>
                <a:gd name="connsiteX26" fmla="*/ 0 w 6068291"/>
                <a:gd name="connsiteY26" fmla="*/ 4223816 h 5557652"/>
                <a:gd name="connsiteX27" fmla="*/ 0 w 6068291"/>
                <a:gd name="connsiteY27" fmla="*/ 3473533 h 5557652"/>
                <a:gd name="connsiteX28" fmla="*/ 0 w 6068291"/>
                <a:gd name="connsiteY28" fmla="*/ 2945556 h 5557652"/>
                <a:gd name="connsiteX29" fmla="*/ 0 w 6068291"/>
                <a:gd name="connsiteY29" fmla="*/ 2362002 h 5557652"/>
                <a:gd name="connsiteX30" fmla="*/ 0 w 6068291"/>
                <a:gd name="connsiteY30" fmla="*/ 1722872 h 5557652"/>
                <a:gd name="connsiteX31" fmla="*/ 0 w 6068291"/>
                <a:gd name="connsiteY31" fmla="*/ 1028166 h 5557652"/>
                <a:gd name="connsiteX32" fmla="*/ 0 w 6068291"/>
                <a:gd name="connsiteY32" fmla="*/ 0 h 5557652"/>
                <a:gd name="connsiteX33" fmla="*/ 207801 w 6068291"/>
                <a:gd name="connsiteY33" fmla="*/ 207801 h 5557652"/>
                <a:gd name="connsiteX34" fmla="*/ 207801 w 6068291"/>
                <a:gd name="connsiteY34" fmla="*/ 747716 h 5557652"/>
                <a:gd name="connsiteX35" fmla="*/ 207801 w 6068291"/>
                <a:gd name="connsiteY35" fmla="*/ 1339052 h 5557652"/>
                <a:gd name="connsiteX36" fmla="*/ 207801 w 6068291"/>
                <a:gd name="connsiteY36" fmla="*/ 1827547 h 5557652"/>
                <a:gd name="connsiteX37" fmla="*/ 207801 w 6068291"/>
                <a:gd name="connsiteY37" fmla="*/ 2573144 h 5557652"/>
                <a:gd name="connsiteX38" fmla="*/ 207801 w 6068291"/>
                <a:gd name="connsiteY38" fmla="*/ 3267321 h 5557652"/>
                <a:gd name="connsiteX39" fmla="*/ 207801 w 6068291"/>
                <a:gd name="connsiteY39" fmla="*/ 3755816 h 5557652"/>
                <a:gd name="connsiteX40" fmla="*/ 207801 w 6068291"/>
                <a:gd name="connsiteY40" fmla="*/ 4449992 h 5557652"/>
                <a:gd name="connsiteX41" fmla="*/ 207801 w 6068291"/>
                <a:gd name="connsiteY41" fmla="*/ 5349851 h 5557652"/>
                <a:gd name="connsiteX42" fmla="*/ 779351 w 6068291"/>
                <a:gd name="connsiteY42" fmla="*/ 5349851 h 5557652"/>
                <a:gd name="connsiteX43" fmla="*/ 1237847 w 6068291"/>
                <a:gd name="connsiteY43" fmla="*/ 5349851 h 5557652"/>
                <a:gd name="connsiteX44" fmla="*/ 1696342 w 6068291"/>
                <a:gd name="connsiteY44" fmla="*/ 5349851 h 5557652"/>
                <a:gd name="connsiteX45" fmla="*/ 2437473 w 6068291"/>
                <a:gd name="connsiteY45" fmla="*/ 5349851 h 5557652"/>
                <a:gd name="connsiteX46" fmla="*/ 3065549 w 6068291"/>
                <a:gd name="connsiteY46" fmla="*/ 5349851 h 5557652"/>
                <a:gd name="connsiteX47" fmla="*/ 3693626 w 6068291"/>
                <a:gd name="connsiteY47" fmla="*/ 5349851 h 5557652"/>
                <a:gd name="connsiteX48" fmla="*/ 4434756 w 6068291"/>
                <a:gd name="connsiteY48" fmla="*/ 5349851 h 5557652"/>
                <a:gd name="connsiteX49" fmla="*/ 5062833 w 6068291"/>
                <a:gd name="connsiteY49" fmla="*/ 5349851 h 5557652"/>
                <a:gd name="connsiteX50" fmla="*/ 5860490 w 6068291"/>
                <a:gd name="connsiteY50" fmla="*/ 5349851 h 5557652"/>
                <a:gd name="connsiteX51" fmla="*/ 5860490 w 6068291"/>
                <a:gd name="connsiteY51" fmla="*/ 4758515 h 5557652"/>
                <a:gd name="connsiteX52" fmla="*/ 5860490 w 6068291"/>
                <a:gd name="connsiteY52" fmla="*/ 4167180 h 5557652"/>
                <a:gd name="connsiteX53" fmla="*/ 5860490 w 6068291"/>
                <a:gd name="connsiteY53" fmla="*/ 3421582 h 5557652"/>
                <a:gd name="connsiteX54" fmla="*/ 5860490 w 6068291"/>
                <a:gd name="connsiteY54" fmla="*/ 2675985 h 5557652"/>
                <a:gd name="connsiteX55" fmla="*/ 5860490 w 6068291"/>
                <a:gd name="connsiteY55" fmla="*/ 2187490 h 5557652"/>
                <a:gd name="connsiteX56" fmla="*/ 5860490 w 6068291"/>
                <a:gd name="connsiteY56" fmla="*/ 1698996 h 5557652"/>
                <a:gd name="connsiteX57" fmla="*/ 5860490 w 6068291"/>
                <a:gd name="connsiteY57" fmla="*/ 1107660 h 5557652"/>
                <a:gd name="connsiteX58" fmla="*/ 5860490 w 6068291"/>
                <a:gd name="connsiteY58" fmla="*/ 207801 h 5557652"/>
                <a:gd name="connsiteX59" fmla="*/ 5401994 w 6068291"/>
                <a:gd name="connsiteY59" fmla="*/ 207801 h 5557652"/>
                <a:gd name="connsiteX60" fmla="*/ 4660864 w 6068291"/>
                <a:gd name="connsiteY60" fmla="*/ 207801 h 5557652"/>
                <a:gd name="connsiteX61" fmla="*/ 3919733 w 6068291"/>
                <a:gd name="connsiteY61" fmla="*/ 207801 h 5557652"/>
                <a:gd name="connsiteX62" fmla="*/ 3178603 w 6068291"/>
                <a:gd name="connsiteY62" fmla="*/ 207801 h 5557652"/>
                <a:gd name="connsiteX63" fmla="*/ 2437473 w 6068291"/>
                <a:gd name="connsiteY63" fmla="*/ 207801 h 5557652"/>
                <a:gd name="connsiteX64" fmla="*/ 1752869 w 6068291"/>
                <a:gd name="connsiteY64" fmla="*/ 207801 h 5557652"/>
                <a:gd name="connsiteX65" fmla="*/ 1181320 w 6068291"/>
                <a:gd name="connsiteY65" fmla="*/ 207801 h 5557652"/>
                <a:gd name="connsiteX66" fmla="*/ 207801 w 6068291"/>
                <a:gd name="connsiteY66" fmla="*/ 207801 h 555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68291" h="5557652" fill="none" extrusionOk="0">
                  <a:moveTo>
                    <a:pt x="0" y="0"/>
                  </a:moveTo>
                  <a:cubicBezTo>
                    <a:pt x="211535" y="11960"/>
                    <a:pt x="334728" y="18334"/>
                    <a:pt x="492206" y="0"/>
                  </a:cubicBezTo>
                  <a:cubicBezTo>
                    <a:pt x="649684" y="-18334"/>
                    <a:pt x="902352" y="1891"/>
                    <a:pt x="1227143" y="0"/>
                  </a:cubicBezTo>
                  <a:cubicBezTo>
                    <a:pt x="1551934" y="-1891"/>
                    <a:pt x="1570124" y="-9113"/>
                    <a:pt x="1901398" y="0"/>
                  </a:cubicBezTo>
                  <a:cubicBezTo>
                    <a:pt x="2232672" y="9113"/>
                    <a:pt x="2497919" y="-27181"/>
                    <a:pt x="2697018" y="0"/>
                  </a:cubicBezTo>
                  <a:cubicBezTo>
                    <a:pt x="2896117" y="27181"/>
                    <a:pt x="3283480" y="-28387"/>
                    <a:pt x="3492639" y="0"/>
                  </a:cubicBezTo>
                  <a:cubicBezTo>
                    <a:pt x="3701798" y="28387"/>
                    <a:pt x="3915789" y="31257"/>
                    <a:pt x="4288259" y="0"/>
                  </a:cubicBezTo>
                  <a:cubicBezTo>
                    <a:pt x="4660729" y="-31257"/>
                    <a:pt x="4821982" y="36614"/>
                    <a:pt x="5083879" y="0"/>
                  </a:cubicBezTo>
                  <a:cubicBezTo>
                    <a:pt x="5345776" y="-36614"/>
                    <a:pt x="5734978" y="-28812"/>
                    <a:pt x="6068291" y="0"/>
                  </a:cubicBezTo>
                  <a:cubicBezTo>
                    <a:pt x="6094122" y="259091"/>
                    <a:pt x="6074909" y="431504"/>
                    <a:pt x="6068291" y="694707"/>
                  </a:cubicBezTo>
                  <a:cubicBezTo>
                    <a:pt x="6061673" y="957910"/>
                    <a:pt x="6097302" y="1205429"/>
                    <a:pt x="6068291" y="1389413"/>
                  </a:cubicBezTo>
                  <a:cubicBezTo>
                    <a:pt x="6039280" y="1573397"/>
                    <a:pt x="6087242" y="1863126"/>
                    <a:pt x="6068291" y="2084120"/>
                  </a:cubicBezTo>
                  <a:cubicBezTo>
                    <a:pt x="6049340" y="2305114"/>
                    <a:pt x="6041685" y="2719940"/>
                    <a:pt x="6068291" y="2889979"/>
                  </a:cubicBezTo>
                  <a:cubicBezTo>
                    <a:pt x="6094897" y="3060018"/>
                    <a:pt x="6038363" y="3337202"/>
                    <a:pt x="6068291" y="3584686"/>
                  </a:cubicBezTo>
                  <a:cubicBezTo>
                    <a:pt x="6098219" y="3832170"/>
                    <a:pt x="6047809" y="4002564"/>
                    <a:pt x="6068291" y="4334969"/>
                  </a:cubicBezTo>
                  <a:cubicBezTo>
                    <a:pt x="6088773" y="4667374"/>
                    <a:pt x="6063223" y="4956808"/>
                    <a:pt x="6068291" y="5557652"/>
                  </a:cubicBezTo>
                  <a:cubicBezTo>
                    <a:pt x="5868580" y="5581247"/>
                    <a:pt x="5710316" y="5570794"/>
                    <a:pt x="5576085" y="5557652"/>
                  </a:cubicBezTo>
                  <a:cubicBezTo>
                    <a:pt x="5441854" y="5544510"/>
                    <a:pt x="5086566" y="5545112"/>
                    <a:pt x="4962514" y="5557652"/>
                  </a:cubicBezTo>
                  <a:cubicBezTo>
                    <a:pt x="4838462" y="5570192"/>
                    <a:pt x="4494687" y="5561344"/>
                    <a:pt x="4166893" y="5557652"/>
                  </a:cubicBezTo>
                  <a:cubicBezTo>
                    <a:pt x="3839099" y="5553960"/>
                    <a:pt x="3887244" y="5557020"/>
                    <a:pt x="3674687" y="5557652"/>
                  </a:cubicBezTo>
                  <a:cubicBezTo>
                    <a:pt x="3462130" y="5558284"/>
                    <a:pt x="3371282" y="5567548"/>
                    <a:pt x="3121799" y="5557652"/>
                  </a:cubicBezTo>
                  <a:cubicBezTo>
                    <a:pt x="2872316" y="5547756"/>
                    <a:pt x="2705798" y="5554591"/>
                    <a:pt x="2568910" y="5557652"/>
                  </a:cubicBezTo>
                  <a:cubicBezTo>
                    <a:pt x="2432022" y="5560713"/>
                    <a:pt x="2049820" y="5524764"/>
                    <a:pt x="1894655" y="5557652"/>
                  </a:cubicBezTo>
                  <a:cubicBezTo>
                    <a:pt x="1739491" y="5590540"/>
                    <a:pt x="1522480" y="5590892"/>
                    <a:pt x="1220401" y="5557652"/>
                  </a:cubicBezTo>
                  <a:cubicBezTo>
                    <a:pt x="918322" y="5524412"/>
                    <a:pt x="294206" y="5561256"/>
                    <a:pt x="0" y="5557652"/>
                  </a:cubicBezTo>
                  <a:cubicBezTo>
                    <a:pt x="31559" y="5394718"/>
                    <a:pt x="-1848" y="5146760"/>
                    <a:pt x="0" y="4862946"/>
                  </a:cubicBezTo>
                  <a:cubicBezTo>
                    <a:pt x="1848" y="4579132"/>
                    <a:pt x="22529" y="4465389"/>
                    <a:pt x="0" y="4223816"/>
                  </a:cubicBezTo>
                  <a:cubicBezTo>
                    <a:pt x="-22529" y="3982243"/>
                    <a:pt x="-29520" y="3756245"/>
                    <a:pt x="0" y="3473533"/>
                  </a:cubicBezTo>
                  <a:cubicBezTo>
                    <a:pt x="29520" y="3190821"/>
                    <a:pt x="2219" y="3058029"/>
                    <a:pt x="0" y="2945556"/>
                  </a:cubicBezTo>
                  <a:cubicBezTo>
                    <a:pt x="-2219" y="2833083"/>
                    <a:pt x="-16217" y="2572911"/>
                    <a:pt x="0" y="2362002"/>
                  </a:cubicBezTo>
                  <a:cubicBezTo>
                    <a:pt x="16217" y="2151093"/>
                    <a:pt x="31283" y="1972903"/>
                    <a:pt x="0" y="1722872"/>
                  </a:cubicBezTo>
                  <a:cubicBezTo>
                    <a:pt x="-31283" y="1472841"/>
                    <a:pt x="23050" y="1202510"/>
                    <a:pt x="0" y="1028166"/>
                  </a:cubicBezTo>
                  <a:cubicBezTo>
                    <a:pt x="-23050" y="853822"/>
                    <a:pt x="46393" y="252688"/>
                    <a:pt x="0" y="0"/>
                  </a:cubicBezTo>
                  <a:close/>
                  <a:moveTo>
                    <a:pt x="207801" y="207801"/>
                  </a:moveTo>
                  <a:cubicBezTo>
                    <a:pt x="210322" y="325532"/>
                    <a:pt x="193662" y="514320"/>
                    <a:pt x="207801" y="747716"/>
                  </a:cubicBezTo>
                  <a:cubicBezTo>
                    <a:pt x="221940" y="981113"/>
                    <a:pt x="190672" y="1110411"/>
                    <a:pt x="207801" y="1339052"/>
                  </a:cubicBezTo>
                  <a:cubicBezTo>
                    <a:pt x="224930" y="1567693"/>
                    <a:pt x="220270" y="1654421"/>
                    <a:pt x="207801" y="1827547"/>
                  </a:cubicBezTo>
                  <a:cubicBezTo>
                    <a:pt x="195332" y="2000674"/>
                    <a:pt x="221237" y="2226676"/>
                    <a:pt x="207801" y="2573144"/>
                  </a:cubicBezTo>
                  <a:cubicBezTo>
                    <a:pt x="194365" y="2919612"/>
                    <a:pt x="214874" y="3121972"/>
                    <a:pt x="207801" y="3267321"/>
                  </a:cubicBezTo>
                  <a:cubicBezTo>
                    <a:pt x="200728" y="3412670"/>
                    <a:pt x="231175" y="3519798"/>
                    <a:pt x="207801" y="3755816"/>
                  </a:cubicBezTo>
                  <a:cubicBezTo>
                    <a:pt x="184427" y="3991835"/>
                    <a:pt x="187430" y="4268238"/>
                    <a:pt x="207801" y="4449992"/>
                  </a:cubicBezTo>
                  <a:cubicBezTo>
                    <a:pt x="228172" y="4631746"/>
                    <a:pt x="187704" y="5120986"/>
                    <a:pt x="207801" y="5349851"/>
                  </a:cubicBezTo>
                  <a:cubicBezTo>
                    <a:pt x="455368" y="5333555"/>
                    <a:pt x="619455" y="5335108"/>
                    <a:pt x="779351" y="5349851"/>
                  </a:cubicBezTo>
                  <a:cubicBezTo>
                    <a:pt x="939247" y="5364595"/>
                    <a:pt x="1112869" y="5335918"/>
                    <a:pt x="1237847" y="5349851"/>
                  </a:cubicBezTo>
                  <a:cubicBezTo>
                    <a:pt x="1362825" y="5363784"/>
                    <a:pt x="1534976" y="5357262"/>
                    <a:pt x="1696342" y="5349851"/>
                  </a:cubicBezTo>
                  <a:cubicBezTo>
                    <a:pt x="1857708" y="5342440"/>
                    <a:pt x="2263845" y="5379614"/>
                    <a:pt x="2437473" y="5349851"/>
                  </a:cubicBezTo>
                  <a:cubicBezTo>
                    <a:pt x="2611101" y="5320088"/>
                    <a:pt x="2788873" y="5326944"/>
                    <a:pt x="3065549" y="5349851"/>
                  </a:cubicBezTo>
                  <a:cubicBezTo>
                    <a:pt x="3342225" y="5372758"/>
                    <a:pt x="3505250" y="5359265"/>
                    <a:pt x="3693626" y="5349851"/>
                  </a:cubicBezTo>
                  <a:cubicBezTo>
                    <a:pt x="3882002" y="5340437"/>
                    <a:pt x="4228153" y="5370635"/>
                    <a:pt x="4434756" y="5349851"/>
                  </a:cubicBezTo>
                  <a:cubicBezTo>
                    <a:pt x="4641359" y="5329068"/>
                    <a:pt x="4835461" y="5357031"/>
                    <a:pt x="5062833" y="5349851"/>
                  </a:cubicBezTo>
                  <a:cubicBezTo>
                    <a:pt x="5290205" y="5342671"/>
                    <a:pt x="5675621" y="5376798"/>
                    <a:pt x="5860490" y="5349851"/>
                  </a:cubicBezTo>
                  <a:cubicBezTo>
                    <a:pt x="5850569" y="5068567"/>
                    <a:pt x="5863280" y="4968619"/>
                    <a:pt x="5860490" y="4758515"/>
                  </a:cubicBezTo>
                  <a:cubicBezTo>
                    <a:pt x="5857700" y="4548411"/>
                    <a:pt x="5846804" y="4286598"/>
                    <a:pt x="5860490" y="4167180"/>
                  </a:cubicBezTo>
                  <a:cubicBezTo>
                    <a:pt x="5874176" y="4047762"/>
                    <a:pt x="5880105" y="3757818"/>
                    <a:pt x="5860490" y="3421582"/>
                  </a:cubicBezTo>
                  <a:cubicBezTo>
                    <a:pt x="5840875" y="3085346"/>
                    <a:pt x="5877456" y="3024453"/>
                    <a:pt x="5860490" y="2675985"/>
                  </a:cubicBezTo>
                  <a:cubicBezTo>
                    <a:pt x="5843524" y="2327517"/>
                    <a:pt x="5841641" y="2382128"/>
                    <a:pt x="5860490" y="2187490"/>
                  </a:cubicBezTo>
                  <a:cubicBezTo>
                    <a:pt x="5879339" y="1992853"/>
                    <a:pt x="5861910" y="1888057"/>
                    <a:pt x="5860490" y="1698996"/>
                  </a:cubicBezTo>
                  <a:cubicBezTo>
                    <a:pt x="5859070" y="1509935"/>
                    <a:pt x="5865420" y="1310606"/>
                    <a:pt x="5860490" y="1107660"/>
                  </a:cubicBezTo>
                  <a:cubicBezTo>
                    <a:pt x="5855560" y="904714"/>
                    <a:pt x="5891014" y="513760"/>
                    <a:pt x="5860490" y="207801"/>
                  </a:cubicBezTo>
                  <a:cubicBezTo>
                    <a:pt x="5660255" y="210138"/>
                    <a:pt x="5602647" y="200563"/>
                    <a:pt x="5401994" y="207801"/>
                  </a:cubicBezTo>
                  <a:cubicBezTo>
                    <a:pt x="5201341" y="215039"/>
                    <a:pt x="4905289" y="176412"/>
                    <a:pt x="4660864" y="207801"/>
                  </a:cubicBezTo>
                  <a:cubicBezTo>
                    <a:pt x="4416439" y="239191"/>
                    <a:pt x="4091413" y="191850"/>
                    <a:pt x="3919733" y="207801"/>
                  </a:cubicBezTo>
                  <a:cubicBezTo>
                    <a:pt x="3748053" y="223752"/>
                    <a:pt x="3515544" y="236907"/>
                    <a:pt x="3178603" y="207801"/>
                  </a:cubicBezTo>
                  <a:cubicBezTo>
                    <a:pt x="2841662" y="178696"/>
                    <a:pt x="2668144" y="239654"/>
                    <a:pt x="2437473" y="207801"/>
                  </a:cubicBezTo>
                  <a:cubicBezTo>
                    <a:pt x="2206802" y="175949"/>
                    <a:pt x="1893782" y="212519"/>
                    <a:pt x="1752869" y="207801"/>
                  </a:cubicBezTo>
                  <a:cubicBezTo>
                    <a:pt x="1611956" y="203083"/>
                    <a:pt x="1321128" y="209112"/>
                    <a:pt x="1181320" y="207801"/>
                  </a:cubicBezTo>
                  <a:cubicBezTo>
                    <a:pt x="1041512" y="206490"/>
                    <a:pt x="583808" y="216263"/>
                    <a:pt x="207801" y="207801"/>
                  </a:cubicBezTo>
                  <a:close/>
                </a:path>
                <a:path w="6068291" h="5557652" stroke="0" extrusionOk="0">
                  <a:moveTo>
                    <a:pt x="0" y="0"/>
                  </a:moveTo>
                  <a:cubicBezTo>
                    <a:pt x="151537" y="-18063"/>
                    <a:pt x="377091" y="20574"/>
                    <a:pt x="492206" y="0"/>
                  </a:cubicBezTo>
                  <a:cubicBezTo>
                    <a:pt x="607321" y="-20574"/>
                    <a:pt x="948764" y="-22148"/>
                    <a:pt x="1166460" y="0"/>
                  </a:cubicBezTo>
                  <a:cubicBezTo>
                    <a:pt x="1384156" y="22148"/>
                    <a:pt x="1440536" y="6665"/>
                    <a:pt x="1658666" y="0"/>
                  </a:cubicBezTo>
                  <a:cubicBezTo>
                    <a:pt x="1876796" y="-6665"/>
                    <a:pt x="2242836" y="26027"/>
                    <a:pt x="2393604" y="0"/>
                  </a:cubicBezTo>
                  <a:cubicBezTo>
                    <a:pt x="2544372" y="-26027"/>
                    <a:pt x="2851287" y="19275"/>
                    <a:pt x="3128541" y="0"/>
                  </a:cubicBezTo>
                  <a:cubicBezTo>
                    <a:pt x="3405795" y="-19275"/>
                    <a:pt x="3586062" y="-3569"/>
                    <a:pt x="3742113" y="0"/>
                  </a:cubicBezTo>
                  <a:cubicBezTo>
                    <a:pt x="3898164" y="3569"/>
                    <a:pt x="4046737" y="-19162"/>
                    <a:pt x="4234319" y="0"/>
                  </a:cubicBezTo>
                  <a:cubicBezTo>
                    <a:pt x="4421901" y="19162"/>
                    <a:pt x="4707519" y="7614"/>
                    <a:pt x="4847890" y="0"/>
                  </a:cubicBezTo>
                  <a:cubicBezTo>
                    <a:pt x="4988261" y="-7614"/>
                    <a:pt x="5125629" y="15891"/>
                    <a:pt x="5340096" y="0"/>
                  </a:cubicBezTo>
                  <a:cubicBezTo>
                    <a:pt x="5554563" y="-15891"/>
                    <a:pt x="5758367" y="19061"/>
                    <a:pt x="6068291" y="0"/>
                  </a:cubicBezTo>
                  <a:cubicBezTo>
                    <a:pt x="6080199" y="294038"/>
                    <a:pt x="6051181" y="606883"/>
                    <a:pt x="6068291" y="805860"/>
                  </a:cubicBezTo>
                  <a:cubicBezTo>
                    <a:pt x="6085401" y="1004837"/>
                    <a:pt x="6068757" y="1196822"/>
                    <a:pt x="6068291" y="1556143"/>
                  </a:cubicBezTo>
                  <a:cubicBezTo>
                    <a:pt x="6067825" y="1915464"/>
                    <a:pt x="6065626" y="1999676"/>
                    <a:pt x="6068291" y="2306426"/>
                  </a:cubicBezTo>
                  <a:cubicBezTo>
                    <a:pt x="6070956" y="2613176"/>
                    <a:pt x="6041808" y="2739379"/>
                    <a:pt x="6068291" y="3112285"/>
                  </a:cubicBezTo>
                  <a:cubicBezTo>
                    <a:pt x="6094774" y="3485191"/>
                    <a:pt x="6071856" y="3613337"/>
                    <a:pt x="6068291" y="3918145"/>
                  </a:cubicBezTo>
                  <a:cubicBezTo>
                    <a:pt x="6064726" y="4222953"/>
                    <a:pt x="6091965" y="4382133"/>
                    <a:pt x="6068291" y="4501698"/>
                  </a:cubicBezTo>
                  <a:cubicBezTo>
                    <a:pt x="6044617" y="4621263"/>
                    <a:pt x="6073396" y="5245427"/>
                    <a:pt x="6068291" y="5557652"/>
                  </a:cubicBezTo>
                  <a:cubicBezTo>
                    <a:pt x="5778927" y="5565374"/>
                    <a:pt x="5736799" y="5556277"/>
                    <a:pt x="5454719" y="5557652"/>
                  </a:cubicBezTo>
                  <a:cubicBezTo>
                    <a:pt x="5172639" y="5559027"/>
                    <a:pt x="5102925" y="5544428"/>
                    <a:pt x="4841148" y="5557652"/>
                  </a:cubicBezTo>
                  <a:cubicBezTo>
                    <a:pt x="4579371" y="5570876"/>
                    <a:pt x="4351915" y="5555002"/>
                    <a:pt x="4227576" y="5557652"/>
                  </a:cubicBezTo>
                  <a:cubicBezTo>
                    <a:pt x="4103237" y="5560302"/>
                    <a:pt x="3613991" y="5586581"/>
                    <a:pt x="3431956" y="5557652"/>
                  </a:cubicBezTo>
                  <a:cubicBezTo>
                    <a:pt x="3249921" y="5528723"/>
                    <a:pt x="3055250" y="5543563"/>
                    <a:pt x="2879067" y="5557652"/>
                  </a:cubicBezTo>
                  <a:cubicBezTo>
                    <a:pt x="2702884" y="5571741"/>
                    <a:pt x="2416435" y="5527054"/>
                    <a:pt x="2265495" y="5557652"/>
                  </a:cubicBezTo>
                  <a:cubicBezTo>
                    <a:pt x="2114555" y="5588250"/>
                    <a:pt x="1887954" y="5572308"/>
                    <a:pt x="1591241" y="5557652"/>
                  </a:cubicBezTo>
                  <a:cubicBezTo>
                    <a:pt x="1294528" y="5542996"/>
                    <a:pt x="960134" y="5551541"/>
                    <a:pt x="795620" y="5557652"/>
                  </a:cubicBezTo>
                  <a:cubicBezTo>
                    <a:pt x="631106" y="5563763"/>
                    <a:pt x="277067" y="5527629"/>
                    <a:pt x="0" y="5557652"/>
                  </a:cubicBezTo>
                  <a:cubicBezTo>
                    <a:pt x="-3518" y="5375221"/>
                    <a:pt x="24715" y="5181367"/>
                    <a:pt x="0" y="4918522"/>
                  </a:cubicBezTo>
                  <a:cubicBezTo>
                    <a:pt x="-24715" y="4655677"/>
                    <a:pt x="27103" y="4436825"/>
                    <a:pt x="0" y="4223816"/>
                  </a:cubicBezTo>
                  <a:cubicBezTo>
                    <a:pt x="-27103" y="4010807"/>
                    <a:pt x="6792" y="3935127"/>
                    <a:pt x="0" y="3695839"/>
                  </a:cubicBezTo>
                  <a:cubicBezTo>
                    <a:pt x="-6792" y="3456551"/>
                    <a:pt x="-18438" y="3225116"/>
                    <a:pt x="0" y="2889979"/>
                  </a:cubicBezTo>
                  <a:cubicBezTo>
                    <a:pt x="18438" y="2554842"/>
                    <a:pt x="7079" y="2314380"/>
                    <a:pt x="0" y="2139696"/>
                  </a:cubicBezTo>
                  <a:cubicBezTo>
                    <a:pt x="-7079" y="1965012"/>
                    <a:pt x="23658" y="1714598"/>
                    <a:pt x="0" y="1556143"/>
                  </a:cubicBezTo>
                  <a:cubicBezTo>
                    <a:pt x="-23658" y="1397688"/>
                    <a:pt x="22988" y="1134755"/>
                    <a:pt x="0" y="861436"/>
                  </a:cubicBezTo>
                  <a:cubicBezTo>
                    <a:pt x="-22988" y="588117"/>
                    <a:pt x="-21090" y="341012"/>
                    <a:pt x="0" y="0"/>
                  </a:cubicBezTo>
                  <a:close/>
                  <a:moveTo>
                    <a:pt x="207801" y="207801"/>
                  </a:moveTo>
                  <a:cubicBezTo>
                    <a:pt x="225368" y="453793"/>
                    <a:pt x="229185" y="522128"/>
                    <a:pt x="207801" y="747716"/>
                  </a:cubicBezTo>
                  <a:cubicBezTo>
                    <a:pt x="186417" y="973304"/>
                    <a:pt x="210880" y="1038553"/>
                    <a:pt x="207801" y="1236211"/>
                  </a:cubicBezTo>
                  <a:cubicBezTo>
                    <a:pt x="204722" y="1433869"/>
                    <a:pt x="209123" y="1718342"/>
                    <a:pt x="207801" y="1930388"/>
                  </a:cubicBezTo>
                  <a:cubicBezTo>
                    <a:pt x="206479" y="2142434"/>
                    <a:pt x="184678" y="2276499"/>
                    <a:pt x="207801" y="2521724"/>
                  </a:cubicBezTo>
                  <a:cubicBezTo>
                    <a:pt x="230924" y="2766949"/>
                    <a:pt x="189314" y="2933715"/>
                    <a:pt x="207801" y="3164480"/>
                  </a:cubicBezTo>
                  <a:cubicBezTo>
                    <a:pt x="226288" y="3395245"/>
                    <a:pt x="230324" y="3416761"/>
                    <a:pt x="207801" y="3652974"/>
                  </a:cubicBezTo>
                  <a:cubicBezTo>
                    <a:pt x="185278" y="3889187"/>
                    <a:pt x="229750" y="3914191"/>
                    <a:pt x="207801" y="4141469"/>
                  </a:cubicBezTo>
                  <a:cubicBezTo>
                    <a:pt x="185852" y="4368747"/>
                    <a:pt x="193678" y="4968928"/>
                    <a:pt x="207801" y="5349851"/>
                  </a:cubicBezTo>
                  <a:cubicBezTo>
                    <a:pt x="464006" y="5366995"/>
                    <a:pt x="645600" y="5352538"/>
                    <a:pt x="835878" y="5349851"/>
                  </a:cubicBezTo>
                  <a:cubicBezTo>
                    <a:pt x="1026156" y="5347164"/>
                    <a:pt x="1221858" y="5344458"/>
                    <a:pt x="1350900" y="5349851"/>
                  </a:cubicBezTo>
                  <a:cubicBezTo>
                    <a:pt x="1479942" y="5355244"/>
                    <a:pt x="1671766" y="5335850"/>
                    <a:pt x="1809396" y="5349851"/>
                  </a:cubicBezTo>
                  <a:cubicBezTo>
                    <a:pt x="1947026" y="5363852"/>
                    <a:pt x="2153015" y="5329208"/>
                    <a:pt x="2380946" y="5349851"/>
                  </a:cubicBezTo>
                  <a:cubicBezTo>
                    <a:pt x="2608877" y="5370495"/>
                    <a:pt x="2833245" y="5340631"/>
                    <a:pt x="3009022" y="5349851"/>
                  </a:cubicBezTo>
                  <a:cubicBezTo>
                    <a:pt x="3184799" y="5359071"/>
                    <a:pt x="3466811" y="5353505"/>
                    <a:pt x="3693626" y="5349851"/>
                  </a:cubicBezTo>
                  <a:cubicBezTo>
                    <a:pt x="3920441" y="5346197"/>
                    <a:pt x="4131059" y="5332146"/>
                    <a:pt x="4434756" y="5349851"/>
                  </a:cubicBezTo>
                  <a:cubicBezTo>
                    <a:pt x="4738453" y="5367557"/>
                    <a:pt x="5019233" y="5319437"/>
                    <a:pt x="5175887" y="5349851"/>
                  </a:cubicBezTo>
                  <a:cubicBezTo>
                    <a:pt x="5332541" y="5380265"/>
                    <a:pt x="5699127" y="5359776"/>
                    <a:pt x="5860490" y="5349851"/>
                  </a:cubicBezTo>
                  <a:cubicBezTo>
                    <a:pt x="5845279" y="5240688"/>
                    <a:pt x="5877039" y="5020983"/>
                    <a:pt x="5860490" y="4861356"/>
                  </a:cubicBezTo>
                  <a:cubicBezTo>
                    <a:pt x="5843941" y="4701729"/>
                    <a:pt x="5852761" y="4526715"/>
                    <a:pt x="5860490" y="4218600"/>
                  </a:cubicBezTo>
                  <a:cubicBezTo>
                    <a:pt x="5868219" y="3910485"/>
                    <a:pt x="5881022" y="3720370"/>
                    <a:pt x="5860490" y="3575844"/>
                  </a:cubicBezTo>
                  <a:cubicBezTo>
                    <a:pt x="5839958" y="3431318"/>
                    <a:pt x="5841369" y="3264827"/>
                    <a:pt x="5860490" y="3087349"/>
                  </a:cubicBezTo>
                  <a:cubicBezTo>
                    <a:pt x="5879611" y="2909871"/>
                    <a:pt x="5868910" y="2813390"/>
                    <a:pt x="5860490" y="2547434"/>
                  </a:cubicBezTo>
                  <a:cubicBezTo>
                    <a:pt x="5852070" y="2281479"/>
                    <a:pt x="5876030" y="2170507"/>
                    <a:pt x="5860490" y="2058939"/>
                  </a:cubicBezTo>
                  <a:cubicBezTo>
                    <a:pt x="5844950" y="1947371"/>
                    <a:pt x="5841149" y="1729310"/>
                    <a:pt x="5860490" y="1570444"/>
                  </a:cubicBezTo>
                  <a:cubicBezTo>
                    <a:pt x="5879831" y="1411579"/>
                    <a:pt x="5840760" y="1191826"/>
                    <a:pt x="5860490" y="1081950"/>
                  </a:cubicBezTo>
                  <a:cubicBezTo>
                    <a:pt x="5880220" y="972074"/>
                    <a:pt x="5821533" y="482900"/>
                    <a:pt x="5860490" y="207801"/>
                  </a:cubicBezTo>
                  <a:cubicBezTo>
                    <a:pt x="5683161" y="214423"/>
                    <a:pt x="5460809" y="214767"/>
                    <a:pt x="5232413" y="207801"/>
                  </a:cubicBezTo>
                  <a:cubicBezTo>
                    <a:pt x="5004017" y="200835"/>
                    <a:pt x="4841419" y="206576"/>
                    <a:pt x="4491283" y="207801"/>
                  </a:cubicBezTo>
                  <a:cubicBezTo>
                    <a:pt x="4141147" y="209027"/>
                    <a:pt x="3905215" y="181372"/>
                    <a:pt x="3750153" y="207801"/>
                  </a:cubicBezTo>
                  <a:cubicBezTo>
                    <a:pt x="3595091" y="234231"/>
                    <a:pt x="3484602" y="225509"/>
                    <a:pt x="3235130" y="207801"/>
                  </a:cubicBezTo>
                  <a:cubicBezTo>
                    <a:pt x="2985658" y="190093"/>
                    <a:pt x="2870399" y="214604"/>
                    <a:pt x="2776634" y="207801"/>
                  </a:cubicBezTo>
                  <a:cubicBezTo>
                    <a:pt x="2682869" y="200998"/>
                    <a:pt x="2385881" y="202083"/>
                    <a:pt x="2035504" y="207801"/>
                  </a:cubicBezTo>
                  <a:cubicBezTo>
                    <a:pt x="1685127" y="213520"/>
                    <a:pt x="1647578" y="210505"/>
                    <a:pt x="1407427" y="207801"/>
                  </a:cubicBezTo>
                  <a:cubicBezTo>
                    <a:pt x="1167276" y="205097"/>
                    <a:pt x="973048" y="213094"/>
                    <a:pt x="779351" y="207801"/>
                  </a:cubicBezTo>
                  <a:cubicBezTo>
                    <a:pt x="585654" y="202508"/>
                    <a:pt x="332181" y="195091"/>
                    <a:pt x="207801" y="207801"/>
                  </a:cubicBezTo>
                  <a:close/>
                </a:path>
              </a:pathLst>
            </a:custGeom>
            <a:ln>
              <a:extLst>
                <a:ext uri="{C807C97D-BFC1-408E-A445-0C87EB9F89A2}">
                  <ask:lineSketchStyleProps xmlns:ask="http://schemas.microsoft.com/office/drawing/2018/sketchyshapes" sd="1004213345">
                    <a:prstGeom prst="frame">
                      <a:avLst>
                        <a:gd name="adj1" fmla="val 3739"/>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101600">
                    <a:schemeClr val="bg1">
                      <a:alpha val="60000"/>
                    </a:schemeClr>
                  </a:glow>
                </a:effectLst>
              </a:endParaRPr>
            </a:p>
          </p:txBody>
        </p:sp>
        <p:sp>
          <p:nvSpPr>
            <p:cNvPr id="21" name="Rectangle 20">
              <a:extLst>
                <a:ext uri="{FF2B5EF4-FFF2-40B4-BE49-F238E27FC236}">
                  <a16:creationId xmlns:a16="http://schemas.microsoft.com/office/drawing/2014/main" id="{7D826AB1-6752-D047-8A30-5622E89599F8}"/>
                </a:ext>
              </a:extLst>
            </p:cNvPr>
            <p:cNvSpPr/>
            <p:nvPr/>
          </p:nvSpPr>
          <p:spPr>
            <a:xfrm>
              <a:off x="5982984" y="-151566"/>
              <a:ext cx="191984" cy="6259690"/>
            </a:xfrm>
            <a:custGeom>
              <a:avLst/>
              <a:gdLst>
                <a:gd name="connsiteX0" fmla="*/ 0 w 191984"/>
                <a:gd name="connsiteY0" fmla="*/ 0 h 6259690"/>
                <a:gd name="connsiteX1" fmla="*/ 191984 w 191984"/>
                <a:gd name="connsiteY1" fmla="*/ 0 h 6259690"/>
                <a:gd name="connsiteX2" fmla="*/ 191984 w 191984"/>
                <a:gd name="connsiteY2" fmla="*/ 6259690 h 6259690"/>
                <a:gd name="connsiteX3" fmla="*/ 0 w 191984"/>
                <a:gd name="connsiteY3" fmla="*/ 6259690 h 6259690"/>
                <a:gd name="connsiteX4" fmla="*/ 0 w 191984"/>
                <a:gd name="connsiteY4" fmla="*/ 0 h 6259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84" h="6259690" fill="none" extrusionOk="0">
                  <a:moveTo>
                    <a:pt x="0" y="0"/>
                  </a:moveTo>
                  <a:cubicBezTo>
                    <a:pt x="91672" y="-9919"/>
                    <a:pt x="148368" y="-1354"/>
                    <a:pt x="191984" y="0"/>
                  </a:cubicBezTo>
                  <a:cubicBezTo>
                    <a:pt x="172159" y="859852"/>
                    <a:pt x="126560" y="5516031"/>
                    <a:pt x="191984" y="6259690"/>
                  </a:cubicBezTo>
                  <a:cubicBezTo>
                    <a:pt x="156374" y="6255035"/>
                    <a:pt x="30407" y="6270714"/>
                    <a:pt x="0" y="6259690"/>
                  </a:cubicBezTo>
                  <a:cubicBezTo>
                    <a:pt x="13783" y="4353873"/>
                    <a:pt x="163847" y="3063022"/>
                    <a:pt x="0" y="0"/>
                  </a:cubicBezTo>
                  <a:close/>
                </a:path>
                <a:path w="191984" h="6259690" stroke="0" extrusionOk="0">
                  <a:moveTo>
                    <a:pt x="0" y="0"/>
                  </a:moveTo>
                  <a:cubicBezTo>
                    <a:pt x="92504" y="-3881"/>
                    <a:pt x="98798" y="1356"/>
                    <a:pt x="191984" y="0"/>
                  </a:cubicBezTo>
                  <a:cubicBezTo>
                    <a:pt x="197642" y="2143213"/>
                    <a:pt x="205293" y="3315432"/>
                    <a:pt x="191984" y="6259690"/>
                  </a:cubicBezTo>
                  <a:cubicBezTo>
                    <a:pt x="106439" y="6245185"/>
                    <a:pt x="35401" y="6263456"/>
                    <a:pt x="0" y="6259690"/>
                  </a:cubicBezTo>
                  <a:cubicBezTo>
                    <a:pt x="82984" y="3302060"/>
                    <a:pt x="-135480" y="2597256"/>
                    <a:pt x="0" y="0"/>
                  </a:cubicBezTo>
                  <a:close/>
                </a:path>
              </a:pathLst>
            </a:custGeom>
            <a:ln w="3175">
              <a:extLst>
                <a:ext uri="{C807C97D-BFC1-408E-A445-0C87EB9F89A2}">
                  <ask:lineSketchStyleProps xmlns:ask="http://schemas.microsoft.com/office/drawing/2018/sketchyshapes" sd="2985132578">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47A7F6A-490B-F048-9AFB-391834A6C69E}"/>
                </a:ext>
              </a:extLst>
            </p:cNvPr>
            <p:cNvSpPr/>
            <p:nvPr/>
          </p:nvSpPr>
          <p:spPr>
            <a:xfrm rot="16200000">
              <a:off x="5979517" y="-811962"/>
              <a:ext cx="193502" cy="7367092"/>
            </a:xfrm>
            <a:custGeom>
              <a:avLst/>
              <a:gdLst>
                <a:gd name="connsiteX0" fmla="*/ 0 w 193502"/>
                <a:gd name="connsiteY0" fmla="*/ 0 h 7367092"/>
                <a:gd name="connsiteX1" fmla="*/ 193502 w 193502"/>
                <a:gd name="connsiteY1" fmla="*/ 0 h 7367092"/>
                <a:gd name="connsiteX2" fmla="*/ 193502 w 193502"/>
                <a:gd name="connsiteY2" fmla="*/ 817077 h 7367092"/>
                <a:gd name="connsiteX3" fmla="*/ 193502 w 193502"/>
                <a:gd name="connsiteY3" fmla="*/ 1560484 h 7367092"/>
                <a:gd name="connsiteX4" fmla="*/ 193502 w 193502"/>
                <a:gd name="connsiteY4" fmla="*/ 2156549 h 7367092"/>
                <a:gd name="connsiteX5" fmla="*/ 193502 w 193502"/>
                <a:gd name="connsiteY5" fmla="*/ 2752613 h 7367092"/>
                <a:gd name="connsiteX6" fmla="*/ 193502 w 193502"/>
                <a:gd name="connsiteY6" fmla="*/ 3422349 h 7367092"/>
                <a:gd name="connsiteX7" fmla="*/ 193502 w 193502"/>
                <a:gd name="connsiteY7" fmla="*/ 4092085 h 7367092"/>
                <a:gd name="connsiteX8" fmla="*/ 193502 w 193502"/>
                <a:gd name="connsiteY8" fmla="*/ 4835491 h 7367092"/>
                <a:gd name="connsiteX9" fmla="*/ 193502 w 193502"/>
                <a:gd name="connsiteY9" fmla="*/ 5578898 h 7367092"/>
                <a:gd name="connsiteX10" fmla="*/ 193502 w 193502"/>
                <a:gd name="connsiteY10" fmla="*/ 6322304 h 7367092"/>
                <a:gd name="connsiteX11" fmla="*/ 193502 w 193502"/>
                <a:gd name="connsiteY11" fmla="*/ 7367092 h 7367092"/>
                <a:gd name="connsiteX12" fmla="*/ 0 w 193502"/>
                <a:gd name="connsiteY12" fmla="*/ 7367092 h 7367092"/>
                <a:gd name="connsiteX13" fmla="*/ 0 w 193502"/>
                <a:gd name="connsiteY13" fmla="*/ 6550015 h 7367092"/>
                <a:gd name="connsiteX14" fmla="*/ 0 w 193502"/>
                <a:gd name="connsiteY14" fmla="*/ 6101292 h 7367092"/>
                <a:gd name="connsiteX15" fmla="*/ 0 w 193502"/>
                <a:gd name="connsiteY15" fmla="*/ 5652569 h 7367092"/>
                <a:gd name="connsiteX16" fmla="*/ 0 w 193502"/>
                <a:gd name="connsiteY16" fmla="*/ 5130175 h 7367092"/>
                <a:gd name="connsiteX17" fmla="*/ 0 w 193502"/>
                <a:gd name="connsiteY17" fmla="*/ 4313097 h 7367092"/>
                <a:gd name="connsiteX18" fmla="*/ 0 w 193502"/>
                <a:gd name="connsiteY18" fmla="*/ 3864375 h 7367092"/>
                <a:gd name="connsiteX19" fmla="*/ 0 w 193502"/>
                <a:gd name="connsiteY19" fmla="*/ 3120968 h 7367092"/>
                <a:gd name="connsiteX20" fmla="*/ 0 w 193502"/>
                <a:gd name="connsiteY20" fmla="*/ 2451232 h 7367092"/>
                <a:gd name="connsiteX21" fmla="*/ 0 w 193502"/>
                <a:gd name="connsiteY21" fmla="*/ 2002510 h 7367092"/>
                <a:gd name="connsiteX22" fmla="*/ 0 w 193502"/>
                <a:gd name="connsiteY22" fmla="*/ 1259103 h 7367092"/>
                <a:gd name="connsiteX23" fmla="*/ 0 w 193502"/>
                <a:gd name="connsiteY23" fmla="*/ 810380 h 7367092"/>
                <a:gd name="connsiteX24" fmla="*/ 0 w 193502"/>
                <a:gd name="connsiteY24" fmla="*/ 0 h 736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3502" h="7367092" fill="none" extrusionOk="0">
                  <a:moveTo>
                    <a:pt x="0" y="0"/>
                  </a:moveTo>
                  <a:cubicBezTo>
                    <a:pt x="93475" y="5257"/>
                    <a:pt x="131020" y="1"/>
                    <a:pt x="193502" y="0"/>
                  </a:cubicBezTo>
                  <a:cubicBezTo>
                    <a:pt x="214721" y="346964"/>
                    <a:pt x="165160" y="410505"/>
                    <a:pt x="193502" y="817077"/>
                  </a:cubicBezTo>
                  <a:cubicBezTo>
                    <a:pt x="221844" y="1223649"/>
                    <a:pt x="172412" y="1209072"/>
                    <a:pt x="193502" y="1560484"/>
                  </a:cubicBezTo>
                  <a:cubicBezTo>
                    <a:pt x="214592" y="1911896"/>
                    <a:pt x="218044" y="1943406"/>
                    <a:pt x="193502" y="2156549"/>
                  </a:cubicBezTo>
                  <a:cubicBezTo>
                    <a:pt x="168960" y="2369692"/>
                    <a:pt x="222664" y="2518899"/>
                    <a:pt x="193502" y="2752613"/>
                  </a:cubicBezTo>
                  <a:cubicBezTo>
                    <a:pt x="164340" y="2986327"/>
                    <a:pt x="220511" y="3233697"/>
                    <a:pt x="193502" y="3422349"/>
                  </a:cubicBezTo>
                  <a:cubicBezTo>
                    <a:pt x="166493" y="3611001"/>
                    <a:pt x="165961" y="3849117"/>
                    <a:pt x="193502" y="4092085"/>
                  </a:cubicBezTo>
                  <a:cubicBezTo>
                    <a:pt x="221043" y="4335053"/>
                    <a:pt x="167294" y="4566138"/>
                    <a:pt x="193502" y="4835491"/>
                  </a:cubicBezTo>
                  <a:cubicBezTo>
                    <a:pt x="219710" y="5104844"/>
                    <a:pt x="208971" y="5218971"/>
                    <a:pt x="193502" y="5578898"/>
                  </a:cubicBezTo>
                  <a:cubicBezTo>
                    <a:pt x="178033" y="5938825"/>
                    <a:pt x="200392" y="6050955"/>
                    <a:pt x="193502" y="6322304"/>
                  </a:cubicBezTo>
                  <a:cubicBezTo>
                    <a:pt x="186612" y="6593653"/>
                    <a:pt x="243976" y="6901465"/>
                    <a:pt x="193502" y="7367092"/>
                  </a:cubicBezTo>
                  <a:cubicBezTo>
                    <a:pt x="138464" y="7366361"/>
                    <a:pt x="77710" y="7364560"/>
                    <a:pt x="0" y="7367092"/>
                  </a:cubicBezTo>
                  <a:cubicBezTo>
                    <a:pt x="38752" y="7006512"/>
                    <a:pt x="-39767" y="6790419"/>
                    <a:pt x="0" y="6550015"/>
                  </a:cubicBezTo>
                  <a:cubicBezTo>
                    <a:pt x="39767" y="6309611"/>
                    <a:pt x="-10514" y="6294246"/>
                    <a:pt x="0" y="6101292"/>
                  </a:cubicBezTo>
                  <a:cubicBezTo>
                    <a:pt x="10514" y="5908338"/>
                    <a:pt x="13533" y="5855564"/>
                    <a:pt x="0" y="5652569"/>
                  </a:cubicBezTo>
                  <a:cubicBezTo>
                    <a:pt x="-13533" y="5449574"/>
                    <a:pt x="-25893" y="5336787"/>
                    <a:pt x="0" y="5130175"/>
                  </a:cubicBezTo>
                  <a:cubicBezTo>
                    <a:pt x="25893" y="4923563"/>
                    <a:pt x="-23013" y="4677020"/>
                    <a:pt x="0" y="4313097"/>
                  </a:cubicBezTo>
                  <a:cubicBezTo>
                    <a:pt x="23013" y="3949174"/>
                    <a:pt x="-1549" y="3958195"/>
                    <a:pt x="0" y="3864375"/>
                  </a:cubicBezTo>
                  <a:cubicBezTo>
                    <a:pt x="1549" y="3770555"/>
                    <a:pt x="14251" y="3443613"/>
                    <a:pt x="0" y="3120968"/>
                  </a:cubicBezTo>
                  <a:cubicBezTo>
                    <a:pt x="-14251" y="2798323"/>
                    <a:pt x="11157" y="2663113"/>
                    <a:pt x="0" y="2451232"/>
                  </a:cubicBezTo>
                  <a:cubicBezTo>
                    <a:pt x="-11157" y="2239351"/>
                    <a:pt x="-2932" y="2150454"/>
                    <a:pt x="0" y="2002510"/>
                  </a:cubicBezTo>
                  <a:cubicBezTo>
                    <a:pt x="2932" y="1854566"/>
                    <a:pt x="-14670" y="1522612"/>
                    <a:pt x="0" y="1259103"/>
                  </a:cubicBezTo>
                  <a:cubicBezTo>
                    <a:pt x="14670" y="995594"/>
                    <a:pt x="-6474" y="989423"/>
                    <a:pt x="0" y="810380"/>
                  </a:cubicBezTo>
                  <a:cubicBezTo>
                    <a:pt x="6474" y="631337"/>
                    <a:pt x="765" y="340599"/>
                    <a:pt x="0" y="0"/>
                  </a:cubicBezTo>
                  <a:close/>
                </a:path>
                <a:path w="193502" h="7367092" stroke="0" extrusionOk="0">
                  <a:moveTo>
                    <a:pt x="0" y="0"/>
                  </a:moveTo>
                  <a:cubicBezTo>
                    <a:pt x="89214" y="6390"/>
                    <a:pt x="106208" y="17"/>
                    <a:pt x="193502" y="0"/>
                  </a:cubicBezTo>
                  <a:cubicBezTo>
                    <a:pt x="156862" y="221781"/>
                    <a:pt x="164987" y="510877"/>
                    <a:pt x="193502" y="817077"/>
                  </a:cubicBezTo>
                  <a:cubicBezTo>
                    <a:pt x="222017" y="1123277"/>
                    <a:pt x="177763" y="1276381"/>
                    <a:pt x="193502" y="1486813"/>
                  </a:cubicBezTo>
                  <a:cubicBezTo>
                    <a:pt x="209241" y="1697245"/>
                    <a:pt x="226739" y="1832103"/>
                    <a:pt x="193502" y="2156549"/>
                  </a:cubicBezTo>
                  <a:cubicBezTo>
                    <a:pt x="160265" y="2480995"/>
                    <a:pt x="177427" y="2467817"/>
                    <a:pt x="193502" y="2752613"/>
                  </a:cubicBezTo>
                  <a:cubicBezTo>
                    <a:pt x="209577" y="3037409"/>
                    <a:pt x="200820" y="3072933"/>
                    <a:pt x="193502" y="3201336"/>
                  </a:cubicBezTo>
                  <a:cubicBezTo>
                    <a:pt x="186184" y="3329739"/>
                    <a:pt x="168513" y="3674069"/>
                    <a:pt x="193502" y="3871072"/>
                  </a:cubicBezTo>
                  <a:cubicBezTo>
                    <a:pt x="218491" y="4068075"/>
                    <a:pt x="210033" y="4274808"/>
                    <a:pt x="193502" y="4540808"/>
                  </a:cubicBezTo>
                  <a:cubicBezTo>
                    <a:pt x="176971" y="4806808"/>
                    <a:pt x="174017" y="4812598"/>
                    <a:pt x="193502" y="4989530"/>
                  </a:cubicBezTo>
                  <a:cubicBezTo>
                    <a:pt x="212987" y="5166462"/>
                    <a:pt x="201860" y="5329155"/>
                    <a:pt x="193502" y="5438253"/>
                  </a:cubicBezTo>
                  <a:cubicBezTo>
                    <a:pt x="185144" y="5547351"/>
                    <a:pt x="214193" y="5937343"/>
                    <a:pt x="193502" y="6255331"/>
                  </a:cubicBezTo>
                  <a:cubicBezTo>
                    <a:pt x="172811" y="6573319"/>
                    <a:pt x="163980" y="6880691"/>
                    <a:pt x="193502" y="7367092"/>
                  </a:cubicBezTo>
                  <a:cubicBezTo>
                    <a:pt x="109545" y="7363371"/>
                    <a:pt x="49934" y="7373566"/>
                    <a:pt x="0" y="7367092"/>
                  </a:cubicBezTo>
                  <a:cubicBezTo>
                    <a:pt x="12962" y="7234934"/>
                    <a:pt x="-10029" y="7057880"/>
                    <a:pt x="0" y="6918369"/>
                  </a:cubicBezTo>
                  <a:cubicBezTo>
                    <a:pt x="10029" y="6778858"/>
                    <a:pt x="-23748" y="6369533"/>
                    <a:pt x="0" y="6101292"/>
                  </a:cubicBezTo>
                  <a:cubicBezTo>
                    <a:pt x="23748" y="5833051"/>
                    <a:pt x="32850" y="5721223"/>
                    <a:pt x="0" y="5431556"/>
                  </a:cubicBezTo>
                  <a:cubicBezTo>
                    <a:pt x="-32850" y="5141889"/>
                    <a:pt x="18119" y="5147486"/>
                    <a:pt x="0" y="4982833"/>
                  </a:cubicBezTo>
                  <a:cubicBezTo>
                    <a:pt x="-18119" y="4818180"/>
                    <a:pt x="3729" y="4563437"/>
                    <a:pt x="0" y="4386768"/>
                  </a:cubicBezTo>
                  <a:cubicBezTo>
                    <a:pt x="-3729" y="4210100"/>
                    <a:pt x="12697" y="4126292"/>
                    <a:pt x="0" y="3938046"/>
                  </a:cubicBezTo>
                  <a:cubicBezTo>
                    <a:pt x="-12697" y="3749800"/>
                    <a:pt x="-12695" y="3713236"/>
                    <a:pt x="0" y="3489323"/>
                  </a:cubicBezTo>
                  <a:cubicBezTo>
                    <a:pt x="12695" y="3265410"/>
                    <a:pt x="16687" y="3181373"/>
                    <a:pt x="0" y="2966929"/>
                  </a:cubicBezTo>
                  <a:cubicBezTo>
                    <a:pt x="-16687" y="2752485"/>
                    <a:pt x="-16063" y="2423609"/>
                    <a:pt x="0" y="2223522"/>
                  </a:cubicBezTo>
                  <a:cubicBezTo>
                    <a:pt x="16063" y="2023435"/>
                    <a:pt x="13644" y="1872744"/>
                    <a:pt x="0" y="1627458"/>
                  </a:cubicBezTo>
                  <a:cubicBezTo>
                    <a:pt x="-13644" y="1382172"/>
                    <a:pt x="19424" y="1325212"/>
                    <a:pt x="0" y="1031393"/>
                  </a:cubicBezTo>
                  <a:cubicBezTo>
                    <a:pt x="-19424" y="737574"/>
                    <a:pt x="-34919" y="431096"/>
                    <a:pt x="0" y="0"/>
                  </a:cubicBezTo>
                  <a:close/>
                </a:path>
              </a:pathLst>
            </a:custGeom>
            <a:ln w="3175">
              <a:solidFill>
                <a:schemeClr val="tx1"/>
              </a:solidFill>
              <a:extLst>
                <a:ext uri="{C807C97D-BFC1-408E-A445-0C87EB9F89A2}">
                  <ask:lineSketchStyleProps xmlns:ask="http://schemas.microsoft.com/office/drawing/2018/sketchyshapes" sd="211675872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676DE50-8E44-4941-945B-874D18BD4073}"/>
                </a:ext>
              </a:extLst>
            </p:cNvPr>
            <p:cNvSpPr/>
            <p:nvPr/>
          </p:nvSpPr>
          <p:spPr>
            <a:xfrm>
              <a:off x="3915912" y="5780782"/>
              <a:ext cx="1551257" cy="1200329"/>
            </a:xfrm>
            <a:prstGeom prst="rect">
              <a:avLst/>
            </a:prstGeom>
            <a:noFill/>
          </p:spPr>
          <p:txBody>
            <a:bodyPr wrap="none" lIns="91440" tIns="45720" rIns="91440" bIns="45720">
              <a:spAutoFit/>
            </a:bodyPr>
            <a:lstStyle/>
            <a:p>
              <a:pPr algn="ctr"/>
              <a:r>
                <a:rPr lang="en-GB" sz="3600" b="1" cap="none" spc="0" dirty="0">
                  <a:ln w="6600">
                    <a:noFill/>
                    <a:prstDash val="solid"/>
                  </a:ln>
                  <a:effectLst>
                    <a:glow rad="101600">
                      <a:schemeClr val="bg1">
                        <a:alpha val="60000"/>
                      </a:schemeClr>
                    </a:glow>
                    <a:outerShdw dist="38100" dir="2700000" algn="tl" rotWithShape="0">
                      <a:schemeClr val="accent2"/>
                    </a:outerShdw>
                  </a:effectLst>
                  <a:latin typeface="Delivery Note DEMO" pitchFamily="2" charset="77"/>
                </a:rPr>
                <a:t>PREDICTED </a:t>
              </a:r>
            </a:p>
            <a:p>
              <a:pPr algn="ctr"/>
              <a:r>
                <a:rPr lang="en-GB" sz="3600" b="1" cap="none" spc="0" dirty="0">
                  <a:ln w="6600">
                    <a:noFill/>
                    <a:prstDash val="solid"/>
                  </a:ln>
                  <a:effectLst>
                    <a:glow rad="101600">
                      <a:schemeClr val="bg1">
                        <a:alpha val="60000"/>
                      </a:schemeClr>
                    </a:glow>
                    <a:outerShdw dist="38100" dir="2700000" algn="tl" rotWithShape="0">
                      <a:schemeClr val="accent2"/>
                    </a:outerShdw>
                  </a:effectLst>
                  <a:latin typeface="Delivery Note DEMO" pitchFamily="2" charset="77"/>
                </a:rPr>
                <a:t>LOW</a:t>
              </a:r>
            </a:p>
          </p:txBody>
        </p:sp>
        <p:sp>
          <p:nvSpPr>
            <p:cNvPr id="25" name="Rectangle 24">
              <a:extLst>
                <a:ext uri="{FF2B5EF4-FFF2-40B4-BE49-F238E27FC236}">
                  <a16:creationId xmlns:a16="http://schemas.microsoft.com/office/drawing/2014/main" id="{290CA835-B42D-DF45-80B8-02EBD0F83449}"/>
                </a:ext>
              </a:extLst>
            </p:cNvPr>
            <p:cNvSpPr/>
            <p:nvPr/>
          </p:nvSpPr>
          <p:spPr>
            <a:xfrm>
              <a:off x="1383680" y="3810724"/>
              <a:ext cx="1113895" cy="923330"/>
            </a:xfrm>
            <a:prstGeom prst="rect">
              <a:avLst/>
            </a:prstGeom>
            <a:noFill/>
          </p:spPr>
          <p:txBody>
            <a:bodyPr wrap="none" lIns="91440" tIns="45720" rIns="91440" bIns="45720">
              <a:spAutoFit/>
            </a:bodyPr>
            <a:lstStyle/>
            <a:p>
              <a:pPr algn="ctr"/>
              <a:r>
                <a:rPr lang="en-GB" sz="5400" b="1" cap="none" spc="0" dirty="0">
                  <a:ln w="6600">
                    <a:noFill/>
                    <a:prstDash val="solid"/>
                  </a:ln>
                  <a:effectLst>
                    <a:glow rad="228600">
                      <a:schemeClr val="bg1">
                        <a:alpha val="40000"/>
                      </a:schemeClr>
                    </a:glow>
                    <a:outerShdw dist="38100" dir="2700000" algn="tl" rotWithShape="0">
                      <a:schemeClr val="accent2"/>
                    </a:outerShdw>
                  </a:effectLst>
                  <a:latin typeface="Delivery Note DEMO" pitchFamily="2" charset="77"/>
                </a:rPr>
                <a:t>HIGH</a:t>
              </a:r>
            </a:p>
          </p:txBody>
        </p:sp>
        <p:sp>
          <p:nvSpPr>
            <p:cNvPr id="26" name="Rectangle 25">
              <a:extLst>
                <a:ext uri="{FF2B5EF4-FFF2-40B4-BE49-F238E27FC236}">
                  <a16:creationId xmlns:a16="http://schemas.microsoft.com/office/drawing/2014/main" id="{BCE34210-5D3F-404B-9C58-15D5A8785CEC}"/>
                </a:ext>
              </a:extLst>
            </p:cNvPr>
            <p:cNvSpPr/>
            <p:nvPr/>
          </p:nvSpPr>
          <p:spPr>
            <a:xfrm>
              <a:off x="1444707" y="1242904"/>
              <a:ext cx="948016" cy="830997"/>
            </a:xfrm>
            <a:prstGeom prst="rect">
              <a:avLst/>
            </a:prstGeom>
            <a:solidFill>
              <a:schemeClr val="bg1"/>
            </a:solidFill>
            <a:ln>
              <a:noFill/>
            </a:ln>
          </p:spPr>
          <p:txBody>
            <a:bodyPr wrap="none" lIns="91440" tIns="45720" rIns="91440" bIns="45720">
              <a:spAutoFit/>
            </a:bodyPr>
            <a:lstStyle/>
            <a:p>
              <a:pPr algn="ctr"/>
              <a:r>
                <a:rPr lang="en-GB" sz="4800" b="1" cap="none" spc="0" dirty="0">
                  <a:ln w="6600">
                    <a:noFill/>
                    <a:prstDash val="solid"/>
                  </a:ln>
                  <a:effectLst>
                    <a:glow rad="228600">
                      <a:schemeClr val="bg1">
                        <a:alpha val="40000"/>
                      </a:schemeClr>
                    </a:glow>
                    <a:outerShdw dist="38100" dir="2700000" algn="tl" rotWithShape="0">
                      <a:schemeClr val="accent2"/>
                    </a:outerShdw>
                  </a:effectLst>
                  <a:latin typeface="Delivery Note DEMO" pitchFamily="2" charset="77"/>
                </a:rPr>
                <a:t>LOW</a:t>
              </a:r>
            </a:p>
          </p:txBody>
        </p:sp>
        <p:sp>
          <p:nvSpPr>
            <p:cNvPr id="27" name="Rectangle 26">
              <a:extLst>
                <a:ext uri="{FF2B5EF4-FFF2-40B4-BE49-F238E27FC236}">
                  <a16:creationId xmlns:a16="http://schemas.microsoft.com/office/drawing/2014/main" id="{29076F06-4AA6-7648-B381-DFF4F2490ACF}"/>
                </a:ext>
              </a:extLst>
            </p:cNvPr>
            <p:cNvSpPr/>
            <p:nvPr/>
          </p:nvSpPr>
          <p:spPr>
            <a:xfrm>
              <a:off x="6882966" y="5780782"/>
              <a:ext cx="1551257" cy="1200329"/>
            </a:xfrm>
            <a:prstGeom prst="rect">
              <a:avLst/>
            </a:prstGeom>
            <a:noFill/>
          </p:spPr>
          <p:txBody>
            <a:bodyPr wrap="none" lIns="91440" tIns="45720" rIns="91440" bIns="45720">
              <a:spAutoFit/>
            </a:bodyPr>
            <a:lstStyle/>
            <a:p>
              <a:pPr algn="ctr"/>
              <a:r>
                <a:rPr lang="en-GB" sz="3600" b="1" cap="none" spc="0" dirty="0">
                  <a:ln w="6600">
                    <a:noFill/>
                    <a:prstDash val="solid"/>
                  </a:ln>
                  <a:effectLst>
                    <a:glow rad="101600">
                      <a:schemeClr val="bg1">
                        <a:alpha val="60000"/>
                      </a:schemeClr>
                    </a:glow>
                    <a:outerShdw dist="38100" dir="2700000" algn="tl" rotWithShape="0">
                      <a:schemeClr val="accent2"/>
                    </a:outerShdw>
                  </a:effectLst>
                  <a:latin typeface="Delivery Note DEMO" pitchFamily="2" charset="77"/>
                </a:rPr>
                <a:t>PREDICTED </a:t>
              </a:r>
            </a:p>
            <a:p>
              <a:pPr algn="ctr"/>
              <a:r>
                <a:rPr lang="en-GB" sz="3600" b="1" cap="none" spc="0" dirty="0">
                  <a:ln w="6600">
                    <a:noFill/>
                    <a:prstDash val="solid"/>
                  </a:ln>
                  <a:effectLst>
                    <a:glow rad="101600">
                      <a:schemeClr val="bg1">
                        <a:alpha val="60000"/>
                      </a:schemeClr>
                    </a:glow>
                    <a:outerShdw dist="38100" dir="2700000" algn="tl" rotWithShape="0">
                      <a:schemeClr val="accent2"/>
                    </a:outerShdw>
                  </a:effectLst>
                  <a:latin typeface="Delivery Note DEMO" pitchFamily="2" charset="77"/>
                </a:rPr>
                <a:t>HIGH</a:t>
              </a:r>
            </a:p>
          </p:txBody>
        </p:sp>
        <p:sp>
          <p:nvSpPr>
            <p:cNvPr id="29" name="TextBox 28">
              <a:extLst>
                <a:ext uri="{FF2B5EF4-FFF2-40B4-BE49-F238E27FC236}">
                  <a16:creationId xmlns:a16="http://schemas.microsoft.com/office/drawing/2014/main" id="{2FB7FA66-8082-8C4E-8108-9D4F95E84072}"/>
                </a:ext>
              </a:extLst>
            </p:cNvPr>
            <p:cNvSpPr txBox="1"/>
            <p:nvPr/>
          </p:nvSpPr>
          <p:spPr>
            <a:xfrm>
              <a:off x="3316722" y="1094955"/>
              <a:ext cx="2564628" cy="1186110"/>
            </a:xfrm>
            <a:prstGeom prst="rect">
              <a:avLst/>
            </a:prstGeom>
            <a:noFill/>
          </p:spPr>
          <p:txBody>
            <a:bodyPr wrap="none" rtlCol="0">
              <a:spAutoFit/>
            </a:bodyPr>
            <a:lstStyle/>
            <a:p>
              <a:pPr algn="ctr"/>
              <a:r>
                <a:rPr lang="en-US" sz="2800" dirty="0">
                  <a:solidFill>
                    <a:srgbClr val="00B0F0"/>
                  </a:solidFill>
                  <a:latin typeface="Gill Sans Ultra Bold" panose="020B0A02020104020203" pitchFamily="34" charset="77"/>
                </a:rPr>
                <a:t>TRUE </a:t>
              </a:r>
            </a:p>
            <a:p>
              <a:pPr algn="ctr"/>
              <a:r>
                <a:rPr lang="en-US" sz="2800" dirty="0">
                  <a:solidFill>
                    <a:srgbClr val="00B0F0"/>
                  </a:solidFill>
                  <a:latin typeface="Gill Sans Ultra Bold" panose="020B0A02020104020203" pitchFamily="34" charset="77"/>
                </a:rPr>
                <a:t>NEGATIVE</a:t>
              </a:r>
            </a:p>
          </p:txBody>
        </p:sp>
        <p:sp>
          <p:nvSpPr>
            <p:cNvPr id="30" name="TextBox 29">
              <a:extLst>
                <a:ext uri="{FF2B5EF4-FFF2-40B4-BE49-F238E27FC236}">
                  <a16:creationId xmlns:a16="http://schemas.microsoft.com/office/drawing/2014/main" id="{459C0411-1582-D046-B69E-2D835FB21B33}"/>
                </a:ext>
              </a:extLst>
            </p:cNvPr>
            <p:cNvSpPr txBox="1"/>
            <p:nvPr/>
          </p:nvSpPr>
          <p:spPr>
            <a:xfrm>
              <a:off x="6309658" y="3681603"/>
              <a:ext cx="2381089" cy="1186110"/>
            </a:xfrm>
            <a:prstGeom prst="rect">
              <a:avLst/>
            </a:prstGeom>
            <a:noFill/>
          </p:spPr>
          <p:txBody>
            <a:bodyPr wrap="none" rtlCol="0">
              <a:spAutoFit/>
            </a:bodyPr>
            <a:lstStyle/>
            <a:p>
              <a:pPr algn="ctr"/>
              <a:r>
                <a:rPr lang="en-US" sz="2800" dirty="0">
                  <a:solidFill>
                    <a:srgbClr val="00B0F0"/>
                  </a:solidFill>
                  <a:latin typeface="Gill Sans Ultra Bold" panose="020B0A02020104020203" pitchFamily="34" charset="77"/>
                </a:rPr>
                <a:t>TRUE</a:t>
              </a:r>
            </a:p>
            <a:p>
              <a:pPr algn="ctr"/>
              <a:r>
                <a:rPr lang="en-US" sz="2800" dirty="0">
                  <a:solidFill>
                    <a:srgbClr val="00B0F0"/>
                  </a:solidFill>
                  <a:latin typeface="Gill Sans Ultra Bold" panose="020B0A02020104020203" pitchFamily="34" charset="77"/>
                </a:rPr>
                <a:t>POSITIVE</a:t>
              </a:r>
            </a:p>
          </p:txBody>
        </p:sp>
        <p:sp>
          <p:nvSpPr>
            <p:cNvPr id="31" name="TextBox 30">
              <a:extLst>
                <a:ext uri="{FF2B5EF4-FFF2-40B4-BE49-F238E27FC236}">
                  <a16:creationId xmlns:a16="http://schemas.microsoft.com/office/drawing/2014/main" id="{B928E9AD-4B0D-D649-B1A6-4491CD5D5772}"/>
                </a:ext>
              </a:extLst>
            </p:cNvPr>
            <p:cNvSpPr txBox="1"/>
            <p:nvPr/>
          </p:nvSpPr>
          <p:spPr>
            <a:xfrm>
              <a:off x="6416755" y="1094955"/>
              <a:ext cx="2206053" cy="954107"/>
            </a:xfrm>
            <a:prstGeom prst="rect">
              <a:avLst/>
            </a:prstGeom>
            <a:noFill/>
          </p:spPr>
          <p:txBody>
            <a:bodyPr wrap="none" rtlCol="0">
              <a:spAutoFit/>
            </a:bodyPr>
            <a:lstStyle/>
            <a:p>
              <a:pPr algn="ctr"/>
              <a:r>
                <a:rPr lang="en-US" sz="2800" dirty="0">
                  <a:solidFill>
                    <a:srgbClr val="FF0000"/>
                  </a:solidFill>
                  <a:latin typeface="Gill Sans Ultra Bold" panose="020B0A02020104020203" pitchFamily="34" charset="77"/>
                </a:rPr>
                <a:t>FALSE </a:t>
              </a:r>
            </a:p>
            <a:p>
              <a:pPr algn="ctr"/>
              <a:r>
                <a:rPr lang="en-US" sz="2800" dirty="0">
                  <a:solidFill>
                    <a:srgbClr val="FF0000"/>
                  </a:solidFill>
                  <a:latin typeface="Gill Sans Ultra Bold" panose="020B0A02020104020203" pitchFamily="34" charset="77"/>
                </a:rPr>
                <a:t>POSITIVE</a:t>
              </a:r>
            </a:p>
          </p:txBody>
        </p:sp>
        <p:sp>
          <p:nvSpPr>
            <p:cNvPr id="32" name="TextBox 31">
              <a:extLst>
                <a:ext uri="{FF2B5EF4-FFF2-40B4-BE49-F238E27FC236}">
                  <a16:creationId xmlns:a16="http://schemas.microsoft.com/office/drawing/2014/main" id="{C1990904-D711-0F4C-974F-8B8D778F83C9}"/>
                </a:ext>
              </a:extLst>
            </p:cNvPr>
            <p:cNvSpPr txBox="1"/>
            <p:nvPr/>
          </p:nvSpPr>
          <p:spPr>
            <a:xfrm>
              <a:off x="3455865" y="3708493"/>
              <a:ext cx="2376101" cy="954107"/>
            </a:xfrm>
            <a:prstGeom prst="rect">
              <a:avLst/>
            </a:prstGeom>
            <a:noFill/>
          </p:spPr>
          <p:txBody>
            <a:bodyPr wrap="none" rtlCol="0">
              <a:spAutoFit/>
            </a:bodyPr>
            <a:lstStyle/>
            <a:p>
              <a:pPr algn="ctr"/>
              <a:r>
                <a:rPr lang="en-US" sz="2800" dirty="0">
                  <a:solidFill>
                    <a:srgbClr val="FF0000"/>
                  </a:solidFill>
                  <a:latin typeface="Gill Sans Ultra Bold" panose="020B0A02020104020203" pitchFamily="34" charset="77"/>
                </a:rPr>
                <a:t>FALSE</a:t>
              </a:r>
            </a:p>
            <a:p>
              <a:pPr algn="ctr"/>
              <a:r>
                <a:rPr lang="en-US" sz="2800" dirty="0">
                  <a:solidFill>
                    <a:srgbClr val="FF0000"/>
                  </a:solidFill>
                  <a:latin typeface="Gill Sans Ultra Bold" panose="020B0A02020104020203" pitchFamily="34" charset="77"/>
                </a:rPr>
                <a:t>NEGATIVE</a:t>
              </a:r>
            </a:p>
          </p:txBody>
        </p:sp>
      </p:grpSp>
      <p:sp>
        <p:nvSpPr>
          <p:cNvPr id="34" name="Title 1">
            <a:extLst>
              <a:ext uri="{FF2B5EF4-FFF2-40B4-BE49-F238E27FC236}">
                <a16:creationId xmlns:a16="http://schemas.microsoft.com/office/drawing/2014/main" id="{23D20834-6AA1-BE49-8F6E-6BCB479C3F9A}"/>
              </a:ext>
            </a:extLst>
          </p:cNvPr>
          <p:cNvSpPr txBox="1">
            <a:spLocks/>
          </p:cNvSpPr>
          <p:nvPr/>
        </p:nvSpPr>
        <p:spPr>
          <a:xfrm>
            <a:off x="2701675" y="32468"/>
            <a:ext cx="5746708" cy="767276"/>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i="1" dirty="0">
                <a:latin typeface="Gill Sans" panose="020B0502020104020203" pitchFamily="34" charset="-79"/>
                <a:cs typeface="Gill Sans" panose="020B0502020104020203" pitchFamily="34" charset="-79"/>
              </a:rPr>
              <a:t>False Positive Rate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ABE0E2F-9F9D-9C47-BBBE-D990BE791472}"/>
                  </a:ext>
                </a:extLst>
              </p:cNvPr>
              <p:cNvSpPr txBox="1"/>
              <p:nvPr/>
            </p:nvSpPr>
            <p:spPr>
              <a:xfrm>
                <a:off x="9448218" y="2789562"/>
                <a:ext cx="2272545" cy="1278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400" i="1" smtClean="0">
                              <a:latin typeface="Cambria Math" panose="02040503050406030204" pitchFamily="18" charset="0"/>
                            </a:rPr>
                          </m:ctrlPr>
                        </m:fPr>
                        <m:num>
                          <m:r>
                            <a:rPr lang="en-US" sz="4400" b="0" i="1" smtClean="0">
                              <a:solidFill>
                                <a:srgbClr val="FF0000"/>
                              </a:solidFill>
                              <a:latin typeface="Cambria Math" panose="02040503050406030204" pitchFamily="18" charset="0"/>
                            </a:rPr>
                            <m:t>𝐹𝑃</m:t>
                          </m:r>
                        </m:num>
                        <m:den>
                          <m:r>
                            <a:rPr lang="en-US" sz="4400" b="0" i="1" smtClean="0">
                              <a:solidFill>
                                <a:srgbClr val="00B0F0"/>
                              </a:solidFill>
                              <a:latin typeface="Cambria Math" panose="02040503050406030204" pitchFamily="18" charset="0"/>
                            </a:rPr>
                            <m:t>𝑇𝑁</m:t>
                          </m:r>
                          <m:r>
                            <a:rPr lang="en-US" sz="4400" b="0" i="1" smtClean="0">
                              <a:latin typeface="Cambria Math" panose="02040503050406030204" pitchFamily="18" charset="0"/>
                            </a:rPr>
                            <m:t>+</m:t>
                          </m:r>
                          <m:r>
                            <a:rPr lang="en-US" sz="4400" b="0" i="1" smtClean="0">
                              <a:solidFill>
                                <a:srgbClr val="FF0000"/>
                              </a:solidFill>
                              <a:latin typeface="Cambria Math" panose="02040503050406030204" pitchFamily="18" charset="0"/>
                            </a:rPr>
                            <m:t>𝐹𝑃</m:t>
                          </m:r>
                        </m:den>
                      </m:f>
                    </m:oMath>
                  </m:oMathPara>
                </a14:m>
                <a:endParaRPr lang="en-US" dirty="0"/>
              </a:p>
            </p:txBody>
          </p:sp>
        </mc:Choice>
        <mc:Fallback xmlns="">
          <p:sp>
            <p:nvSpPr>
              <p:cNvPr id="17" name="TextBox 16">
                <a:extLst>
                  <a:ext uri="{FF2B5EF4-FFF2-40B4-BE49-F238E27FC236}">
                    <a16:creationId xmlns:a16="http://schemas.microsoft.com/office/drawing/2014/main" id="{FABE0E2F-9F9D-9C47-BBBE-D990BE791472}"/>
                  </a:ext>
                </a:extLst>
              </p:cNvPr>
              <p:cNvSpPr txBox="1">
                <a:spLocks noRot="1" noChangeAspect="1" noMove="1" noResize="1" noEditPoints="1" noAdjustHandles="1" noChangeArrowheads="1" noChangeShapeType="1" noTextEdit="1"/>
              </p:cNvSpPr>
              <p:nvPr/>
            </p:nvSpPr>
            <p:spPr>
              <a:xfrm>
                <a:off x="9448218" y="2789562"/>
                <a:ext cx="2272545" cy="1278876"/>
              </a:xfrm>
              <a:prstGeom prst="rect">
                <a:avLst/>
              </a:prstGeom>
              <a:blipFill>
                <a:blip r:embed="rId2"/>
                <a:stretch>
                  <a:fillRect l="-5556" t="-980" r="-4444" b="-12745"/>
                </a:stretch>
              </a:blipFill>
            </p:spPr>
            <p:txBody>
              <a:bodyPr/>
              <a:lstStyle/>
              <a:p>
                <a:r>
                  <a:rPr lang="en-US">
                    <a:noFill/>
                  </a:rPr>
                  <a:t> </a:t>
                </a:r>
              </a:p>
            </p:txBody>
          </p:sp>
        </mc:Fallback>
      </mc:AlternateContent>
    </p:spTree>
    <p:extLst>
      <p:ext uri="{BB962C8B-B14F-4D97-AF65-F5344CB8AC3E}">
        <p14:creationId xmlns:p14="http://schemas.microsoft.com/office/powerpoint/2010/main" val="4125595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8A545-4669-B941-9AEF-84B3D09ADD11}"/>
              </a:ext>
            </a:extLst>
          </p:cNvPr>
          <p:cNvSpPr>
            <a:spLocks noGrp="1"/>
          </p:cNvSpPr>
          <p:nvPr>
            <p:ph type="title"/>
          </p:nvPr>
        </p:nvSpPr>
        <p:spPr/>
        <p:txBody>
          <a:bodyPr/>
          <a:lstStyle/>
          <a:p>
            <a:r>
              <a:rPr lang="en-US" dirty="0"/>
              <a:t>Area Under the ROC curve (review)</a:t>
            </a:r>
          </a:p>
        </p:txBody>
      </p:sp>
      <p:sp>
        <p:nvSpPr>
          <p:cNvPr id="3" name="Content Placeholder 2">
            <a:extLst>
              <a:ext uri="{FF2B5EF4-FFF2-40B4-BE49-F238E27FC236}">
                <a16:creationId xmlns:a16="http://schemas.microsoft.com/office/drawing/2014/main" id="{6F26E316-4A27-EC43-8822-ACDC4C047742}"/>
              </a:ext>
            </a:extLst>
          </p:cNvPr>
          <p:cNvSpPr>
            <a:spLocks noGrp="1"/>
          </p:cNvSpPr>
          <p:nvPr>
            <p:ph idx="1"/>
          </p:nvPr>
        </p:nvSpPr>
        <p:spPr/>
        <p:txBody>
          <a:bodyPr/>
          <a:lstStyle/>
          <a:p>
            <a:r>
              <a:rPr lang="en-US" sz="2200" dirty="0"/>
              <a:t>The ROC curve allows us to find the classification threshold that gives the best FPR and TPR trade-off. </a:t>
            </a:r>
          </a:p>
          <a:p>
            <a:r>
              <a:rPr lang="en-US" sz="2200" dirty="0"/>
              <a:t>If all we are interested in is comparing our classifier against a perfect classifier and a random classifier, then we want to summarize the information in the ROC curve.  </a:t>
            </a:r>
          </a:p>
          <a:p>
            <a:r>
              <a:rPr lang="en-US" sz="2200" dirty="0"/>
              <a:t>We summarize the ROC by computing the Area Under the ROC curve. For the perfect classifier the AUC is 1, the random classifier has AUC of 0.5. We want our classifier to have AUC as close to 1 as possible.</a:t>
            </a:r>
          </a:p>
        </p:txBody>
      </p:sp>
      <p:sp>
        <p:nvSpPr>
          <p:cNvPr id="4" name="Slide Number Placeholder 3">
            <a:extLst>
              <a:ext uri="{FF2B5EF4-FFF2-40B4-BE49-F238E27FC236}">
                <a16:creationId xmlns:a16="http://schemas.microsoft.com/office/drawing/2014/main" id="{22706221-C987-8D41-9004-AD835C5443B5}"/>
              </a:ext>
            </a:extLst>
          </p:cNvPr>
          <p:cNvSpPr>
            <a:spLocks noGrp="1"/>
          </p:cNvSpPr>
          <p:nvPr>
            <p:ph type="sldNum" sz="quarter" idx="12"/>
          </p:nvPr>
        </p:nvSpPr>
        <p:spPr/>
        <p:txBody>
          <a:bodyPr/>
          <a:lstStyle/>
          <a:p>
            <a:fld id="{47445CB2-BF6F-6E49-AC61-7BDDE2E02F5B}" type="slidenum">
              <a:rPr lang="en-US" smtClean="0"/>
              <a:t>26</a:t>
            </a:fld>
            <a:endParaRPr lang="en-US" dirty="0"/>
          </a:p>
        </p:txBody>
      </p:sp>
      <p:pic>
        <p:nvPicPr>
          <p:cNvPr id="6" name="Picture 5">
            <a:extLst>
              <a:ext uri="{FF2B5EF4-FFF2-40B4-BE49-F238E27FC236}">
                <a16:creationId xmlns:a16="http://schemas.microsoft.com/office/drawing/2014/main" id="{62C04607-B8DD-0D47-A177-DEBE7055A0D0}"/>
              </a:ext>
            </a:extLst>
          </p:cNvPr>
          <p:cNvPicPr>
            <a:picLocks noChangeAspect="1"/>
          </p:cNvPicPr>
          <p:nvPr/>
        </p:nvPicPr>
        <p:blipFill>
          <a:blip r:embed="rId2"/>
          <a:stretch>
            <a:fillRect/>
          </a:stretch>
        </p:blipFill>
        <p:spPr>
          <a:xfrm>
            <a:off x="1943099" y="4127499"/>
            <a:ext cx="8357469" cy="2638425"/>
          </a:xfrm>
          <a:prstGeom prst="rect">
            <a:avLst/>
          </a:prstGeom>
        </p:spPr>
      </p:pic>
    </p:spTree>
    <p:extLst>
      <p:ext uri="{BB962C8B-B14F-4D97-AF65-F5344CB8AC3E}">
        <p14:creationId xmlns:p14="http://schemas.microsoft.com/office/powerpoint/2010/main" val="1700777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FDBAF-BEA2-A148-B196-976A9742E27A}"/>
              </a:ext>
            </a:extLst>
          </p:cNvPr>
          <p:cNvSpPr>
            <a:spLocks noGrp="1"/>
          </p:cNvSpPr>
          <p:nvPr>
            <p:ph type="title"/>
          </p:nvPr>
        </p:nvSpPr>
        <p:spPr/>
        <p:txBody>
          <a:bodyPr/>
          <a:lstStyle/>
          <a:p>
            <a:r>
              <a:rPr lang="en-US" dirty="0"/>
              <a:t>Imbalanced classes in </a:t>
            </a:r>
            <a:r>
              <a:rPr lang="en-US" dirty="0" err="1"/>
              <a:t>sklearn</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B2F7CFC-4FE2-BD49-8D90-36E512566D89}"/>
                  </a:ext>
                </a:extLst>
              </p:cNvPr>
              <p:cNvSpPr>
                <a:spLocks noGrp="1"/>
              </p:cNvSpPr>
              <p:nvPr>
                <p:ph idx="1"/>
              </p:nvPr>
            </p:nvSpPr>
            <p:spPr>
              <a:xfrm>
                <a:off x="446314" y="983807"/>
                <a:ext cx="11669486" cy="2111143"/>
              </a:xfrm>
            </p:spPr>
            <p:txBody>
              <a:bodyPr/>
              <a:lstStyle/>
              <a:p>
                <a:r>
                  <a:rPr lang="en-US" sz="2200" dirty="0"/>
                  <a:t>Sklearn we can provide the </a:t>
                </a:r>
                <a:r>
                  <a:rPr lang="en-US" sz="2200" dirty="0" err="1"/>
                  <a:t>class_weight</a:t>
                </a:r>
                <a:r>
                  <a:rPr lang="en-US" sz="2200" dirty="0"/>
                  <a:t>  as a dictionary or use </a:t>
                </a:r>
              </a:p>
              <a:p>
                <a:r>
                  <a:rPr lang="en-US" sz="2200" dirty="0" err="1"/>
                  <a:t>class_weight</a:t>
                </a:r>
                <a:r>
                  <a:rPr lang="en-US" sz="2200" dirty="0"/>
                  <a:t> = balanced </a:t>
                </a:r>
              </a:p>
              <a:p>
                <a:endParaRPr lang="en-US" sz="2200" dirty="0"/>
              </a:p>
              <a:p>
                <a:r>
                  <a:rPr lang="en-US" sz="2200" dirty="0"/>
                  <a:t>Then it uses the values of y to automatically adjust weights inversely proportional to class frequencies in the input data as </a:t>
                </a:r>
              </a:p>
              <a:p>
                <a14:m>
                  <m:oMathPara xmlns:m="http://schemas.openxmlformats.org/officeDocument/2006/math">
                    <m:oMathParaPr>
                      <m:jc m:val="centerGroup"/>
                    </m:oMathParaPr>
                    <m:oMath xmlns:m="http://schemas.openxmlformats.org/officeDocument/2006/math">
                      <m:sSub>
                        <m:sSubPr>
                          <m:ctrlPr>
                            <a:rPr lang="en-US" sz="2000" b="0" i="0" smtClean="0">
                              <a:latin typeface="Cambria Math" panose="02040503050406030204" pitchFamily="18" charset="0"/>
                            </a:rPr>
                          </m:ctrlPr>
                        </m:sSubPr>
                        <m:e>
                          <m:r>
                            <m:rPr>
                              <m:sty m:val="p"/>
                            </m:rPr>
                            <a:rPr lang="en-US" sz="2000" b="0" i="0" smtClean="0">
                              <a:latin typeface="Cambria Math" panose="02040503050406030204" pitchFamily="18" charset="0"/>
                            </a:rPr>
                            <m:t>W</m:t>
                          </m:r>
                        </m:e>
                        <m:sub>
                          <m:r>
                            <m:rPr>
                              <m:sty m:val="p"/>
                            </m:rPr>
                            <a:rPr lang="en-US" sz="2000" b="0" i="0" smtClean="0">
                              <a:latin typeface="Cambria Math" panose="02040503050406030204" pitchFamily="18" charset="0"/>
                            </a:rPr>
                            <m:t>k</m:t>
                          </m:r>
                        </m:sub>
                      </m:sSub>
                      <m:r>
                        <a:rPr lang="en-US" sz="2000" b="0" i="0"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𝑁</m:t>
                          </m:r>
                        </m:num>
                        <m:den>
                          <m:r>
                            <a:rPr lang="en-US" sz="2000" b="0" i="1" smtClean="0">
                              <a:latin typeface="Cambria Math" panose="02040503050406030204" pitchFamily="18" charset="0"/>
                            </a:rPr>
                            <m:t>𝐾</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𝐾</m:t>
                              </m:r>
                            </m:sub>
                          </m:sSub>
                        </m:den>
                      </m:f>
                    </m:oMath>
                  </m:oMathPara>
                </a14:m>
                <a:endParaRPr lang="en-US" sz="2000" dirty="0"/>
              </a:p>
              <a:p>
                <a:r>
                  <a:rPr lang="en-US" sz="2000" dirty="0"/>
                  <a:t>Where </a:t>
                </a:r>
                <a14:m>
                  <m:oMath xmlns:m="http://schemas.openxmlformats.org/officeDocument/2006/math">
                    <m:r>
                      <a:rPr lang="en-US" sz="2000" i="1">
                        <a:latin typeface="Cambria Math" panose="02040503050406030204" pitchFamily="18" charset="0"/>
                      </a:rPr>
                      <m:t>𝑁</m:t>
                    </m:r>
                  </m:oMath>
                </a14:m>
                <a:r>
                  <a:rPr lang="en-US" sz="2000" dirty="0"/>
                  <a:t> is the total number of samples, </a:t>
                </a:r>
                <a14:m>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𝑁</m:t>
                        </m:r>
                      </m:e>
                      <m:sub>
                        <m:r>
                          <a:rPr lang="en-US" sz="2000" b="0" i="1" smtClean="0">
                            <a:latin typeface="Cambria Math" panose="02040503050406030204" pitchFamily="18" charset="0"/>
                          </a:rPr>
                          <m:t>𝑘</m:t>
                        </m:r>
                      </m:sub>
                    </m:sSub>
                  </m:oMath>
                </a14:m>
                <a:r>
                  <a:rPr lang="en-US" sz="2000" dirty="0"/>
                  <a:t>is the number of samples in class K and </a:t>
                </a:r>
                <a14:m>
                  <m:oMath xmlns:m="http://schemas.openxmlformats.org/officeDocument/2006/math">
                    <m:r>
                      <a:rPr lang="en-US" sz="2000" b="0" i="1" smtClean="0">
                        <a:latin typeface="Cambria Math" panose="02040503050406030204" pitchFamily="18" charset="0"/>
                      </a:rPr>
                      <m:t>𝐾</m:t>
                    </m:r>
                  </m:oMath>
                </a14:m>
                <a:r>
                  <a:rPr lang="en-US" sz="2000" dirty="0"/>
                  <a:t> is the total number of classes.  </a:t>
                </a:r>
              </a:p>
              <a:p>
                <a:pPr lvl="1"/>
                <a:endParaRPr lang="en-US" sz="2000" dirty="0"/>
              </a:p>
              <a:p>
                <a:br>
                  <a:rPr lang="en-US" sz="2400" dirty="0"/>
                </a:br>
                <a:endParaRPr lang="en-US" sz="2400" dirty="0"/>
              </a:p>
              <a:p>
                <a:endParaRPr lang="en-US" sz="2400" dirty="0"/>
              </a:p>
              <a:p>
                <a:endParaRPr lang="en-US" sz="2400" dirty="0"/>
              </a:p>
              <a:p>
                <a:endParaRPr lang="en-US" sz="2400" dirty="0"/>
              </a:p>
            </p:txBody>
          </p:sp>
        </mc:Choice>
        <mc:Fallback>
          <p:sp>
            <p:nvSpPr>
              <p:cNvPr id="3" name="Content Placeholder 2">
                <a:extLst>
                  <a:ext uri="{FF2B5EF4-FFF2-40B4-BE49-F238E27FC236}">
                    <a16:creationId xmlns:a16="http://schemas.microsoft.com/office/drawing/2014/main" id="{5B2F7CFC-4FE2-BD49-8D90-36E512566D89}"/>
                  </a:ext>
                </a:extLst>
              </p:cNvPr>
              <p:cNvSpPr>
                <a:spLocks noGrp="1" noRot="1" noChangeAspect="1" noMove="1" noResize="1" noEditPoints="1" noAdjustHandles="1" noChangeArrowheads="1" noChangeShapeType="1" noTextEdit="1"/>
              </p:cNvSpPr>
              <p:nvPr>
                <p:ph idx="1"/>
              </p:nvPr>
            </p:nvSpPr>
            <p:spPr>
              <a:xfrm>
                <a:off x="446314" y="983807"/>
                <a:ext cx="11669486" cy="2111143"/>
              </a:xfrm>
              <a:blipFill>
                <a:blip r:embed="rId2"/>
                <a:stretch>
                  <a:fillRect l="-652" t="-1796" b="-5928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FBBBC3B-4B1D-6449-A8D2-35597089AA6F}"/>
              </a:ext>
            </a:extLst>
          </p:cNvPr>
          <p:cNvSpPr>
            <a:spLocks noGrp="1"/>
          </p:cNvSpPr>
          <p:nvPr>
            <p:ph type="sldNum" sz="quarter" idx="12"/>
          </p:nvPr>
        </p:nvSpPr>
        <p:spPr/>
        <p:txBody>
          <a:bodyPr/>
          <a:lstStyle/>
          <a:p>
            <a:fld id="{47445CB2-BF6F-6E49-AC61-7BDDE2E02F5B}" type="slidenum">
              <a:rPr lang="en-US" smtClean="0"/>
              <a:t>27</a:t>
            </a:fld>
            <a:endParaRPr lang="en-US" dirty="0"/>
          </a:p>
        </p:txBody>
      </p:sp>
      <p:sp>
        <p:nvSpPr>
          <p:cNvPr id="5" name="Rectangle 4">
            <a:extLst>
              <a:ext uri="{FF2B5EF4-FFF2-40B4-BE49-F238E27FC236}">
                <a16:creationId xmlns:a16="http://schemas.microsoft.com/office/drawing/2014/main" id="{1372C84D-5D6F-D441-9C41-4EB0621C1E50}"/>
              </a:ext>
            </a:extLst>
          </p:cNvPr>
          <p:cNvSpPr/>
          <p:nvPr/>
        </p:nvSpPr>
        <p:spPr>
          <a:xfrm>
            <a:off x="446314" y="4732969"/>
            <a:ext cx="5175499" cy="1569660"/>
          </a:xfrm>
          <a:prstGeom prst="rect">
            <a:avLst/>
          </a:prstGeom>
        </p:spPr>
        <p:txBody>
          <a:bodyPr wrap="square">
            <a:spAutoFit/>
          </a:bodyPr>
          <a:lstStyle/>
          <a:p>
            <a:r>
              <a:rPr lang="en-US" sz="2400" b="1" dirty="0">
                <a:latin typeface="Karla" charset="0"/>
                <a:ea typeface="Karla" charset="0"/>
                <a:cs typeface="Karla" charset="0"/>
              </a:rPr>
              <a:t>One step further</a:t>
            </a:r>
          </a:p>
          <a:p>
            <a:r>
              <a:rPr lang="en-US" sz="2400" dirty="0">
                <a:solidFill>
                  <a:srgbClr val="464646"/>
                </a:solidFill>
                <a:latin typeface="Karla"/>
              </a:rPr>
              <a:t>SMOTE: A library that does </a:t>
            </a:r>
            <a:r>
              <a:rPr lang="en-US" sz="2400" dirty="0" err="1">
                <a:solidFill>
                  <a:srgbClr val="464646"/>
                </a:solidFill>
                <a:latin typeface="Karla"/>
              </a:rPr>
              <a:t>upsampling</a:t>
            </a:r>
            <a:r>
              <a:rPr lang="en-US" sz="2400" dirty="0">
                <a:solidFill>
                  <a:srgbClr val="464646"/>
                </a:solidFill>
                <a:latin typeface="Karla"/>
              </a:rPr>
              <a:t> by “interpolation”. See exercise.</a:t>
            </a:r>
          </a:p>
        </p:txBody>
      </p:sp>
      <p:sp>
        <p:nvSpPr>
          <p:cNvPr id="6" name="Rectangle 5">
            <a:extLst>
              <a:ext uri="{FF2B5EF4-FFF2-40B4-BE49-F238E27FC236}">
                <a16:creationId xmlns:a16="http://schemas.microsoft.com/office/drawing/2014/main" id="{6CF728B5-3D0D-0D4D-BC85-34A4AFEF3B82}"/>
              </a:ext>
            </a:extLst>
          </p:cNvPr>
          <p:cNvSpPr/>
          <p:nvPr/>
        </p:nvSpPr>
        <p:spPr>
          <a:xfrm>
            <a:off x="4767943" y="6302629"/>
            <a:ext cx="2862943" cy="463296"/>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359076B1-FF72-2B40-834F-03AD04CA6A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2488" y="4259932"/>
            <a:ext cx="5964061" cy="2505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371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6D4B5-71B0-4BDC-9562-13C168EBD253}"/>
              </a:ext>
            </a:extLst>
          </p:cNvPr>
          <p:cNvSpPr>
            <a:spLocks noGrp="1"/>
          </p:cNvSpPr>
          <p:nvPr>
            <p:ph type="title"/>
          </p:nvPr>
        </p:nvSpPr>
        <p:spPr/>
        <p:txBody>
          <a:bodyPr/>
          <a:lstStyle/>
          <a:p>
            <a:r>
              <a:rPr lang="en-US" dirty="0"/>
              <a:t>Tree-building algorithms</a:t>
            </a:r>
          </a:p>
        </p:txBody>
      </p:sp>
      <p:sp>
        <p:nvSpPr>
          <p:cNvPr id="3" name="Content Placeholder 2">
            <a:extLst>
              <a:ext uri="{FF2B5EF4-FFF2-40B4-BE49-F238E27FC236}">
                <a16:creationId xmlns:a16="http://schemas.microsoft.com/office/drawing/2014/main" id="{452CA896-8767-4035-B93A-82EADF8E2F5A}"/>
              </a:ext>
            </a:extLst>
          </p:cNvPr>
          <p:cNvSpPr>
            <a:spLocks noGrp="1"/>
          </p:cNvSpPr>
          <p:nvPr>
            <p:ph idx="1"/>
          </p:nvPr>
        </p:nvSpPr>
        <p:spPr>
          <a:xfrm>
            <a:off x="932496" y="1177758"/>
            <a:ext cx="10327008" cy="4679032"/>
          </a:xfrm>
        </p:spPr>
        <p:txBody>
          <a:bodyPr/>
          <a:lstStyle/>
          <a:p>
            <a:pPr>
              <a:spcAft>
                <a:spcPts val="600"/>
              </a:spcAft>
            </a:pPr>
            <a:r>
              <a:rPr lang="en-US" sz="2400" b="1" dirty="0"/>
              <a:t>ID3: </a:t>
            </a:r>
            <a:r>
              <a:rPr lang="en-US" sz="2400" dirty="0"/>
              <a:t>Iterative </a:t>
            </a:r>
            <a:r>
              <a:rPr lang="en-US" sz="2400" dirty="0" err="1"/>
              <a:t>Dichotomiser</a:t>
            </a:r>
            <a:r>
              <a:rPr lang="en-US" sz="2400" dirty="0"/>
              <a:t> 3. Developed in the 80s by Ross Quinlan.</a:t>
            </a:r>
          </a:p>
          <a:p>
            <a:pPr>
              <a:spcAft>
                <a:spcPts val="600"/>
              </a:spcAft>
            </a:pPr>
            <a:endParaRPr lang="en-US" sz="2400" dirty="0"/>
          </a:p>
          <a:p>
            <a:pPr marL="457200" indent="-457200">
              <a:spcAft>
                <a:spcPts val="600"/>
              </a:spcAft>
              <a:buFont typeface="Arial" panose="020B0604020202020204" pitchFamily="34" charset="0"/>
              <a:buChar char="•"/>
            </a:pPr>
            <a:r>
              <a:rPr lang="en-US" sz="2400" dirty="0"/>
              <a:t>Uses </a:t>
            </a:r>
            <a:r>
              <a:rPr lang="en-US" sz="2400" dirty="0">
                <a:solidFill>
                  <a:schemeClr val="accent1"/>
                </a:solidFill>
              </a:rPr>
              <a:t>the top-down induction approach </a:t>
            </a:r>
            <a:r>
              <a:rPr lang="en-US" sz="2400" dirty="0"/>
              <a:t>described previously.</a:t>
            </a:r>
          </a:p>
          <a:p>
            <a:pPr marL="457200" indent="-457200">
              <a:spcAft>
                <a:spcPts val="600"/>
              </a:spcAft>
              <a:buFont typeface="Arial" panose="020B0604020202020204" pitchFamily="34" charset="0"/>
              <a:buChar char="•"/>
            </a:pPr>
            <a:r>
              <a:rPr lang="en-US" sz="2400" dirty="0"/>
              <a:t>Works with the </a:t>
            </a:r>
            <a:r>
              <a:rPr lang="en-US" sz="2400" b="1" dirty="0"/>
              <a:t>Information Gain</a:t>
            </a:r>
            <a:r>
              <a:rPr lang="en-US" sz="2400" dirty="0"/>
              <a:t> (IG) metric. </a:t>
            </a:r>
          </a:p>
          <a:p>
            <a:pPr marL="457200" indent="-457200">
              <a:spcAft>
                <a:spcPts val="600"/>
              </a:spcAft>
              <a:buFont typeface="Arial" panose="020B0604020202020204" pitchFamily="34" charset="0"/>
              <a:buChar char="•"/>
            </a:pPr>
            <a:r>
              <a:rPr lang="en-US" sz="2400" dirty="0"/>
              <a:t>At each step, algorithm chooses feature to split on and calculates IG for each possible split along that feature.</a:t>
            </a:r>
          </a:p>
          <a:p>
            <a:pPr marL="457200" indent="-457200">
              <a:spcAft>
                <a:spcPts val="600"/>
              </a:spcAft>
              <a:buFont typeface="Arial" panose="020B0604020202020204" pitchFamily="34" charset="0"/>
              <a:buChar char="•"/>
            </a:pPr>
            <a:r>
              <a:rPr lang="en-US" sz="2400" dirty="0"/>
              <a:t>Greedy algorithm.</a:t>
            </a:r>
          </a:p>
        </p:txBody>
      </p:sp>
      <p:sp>
        <p:nvSpPr>
          <p:cNvPr id="4" name="Slide Number Placeholder 3">
            <a:extLst>
              <a:ext uri="{FF2B5EF4-FFF2-40B4-BE49-F238E27FC236}">
                <a16:creationId xmlns:a16="http://schemas.microsoft.com/office/drawing/2014/main" id="{1F09D347-3B55-4E25-8F75-0CFE770CF2B8}"/>
              </a:ext>
            </a:extLst>
          </p:cNvPr>
          <p:cNvSpPr>
            <a:spLocks noGrp="1"/>
          </p:cNvSpPr>
          <p:nvPr>
            <p:ph type="sldNum" sz="quarter" idx="12"/>
          </p:nvPr>
        </p:nvSpPr>
        <p:spPr/>
        <p:txBody>
          <a:bodyPr/>
          <a:lstStyle/>
          <a:p>
            <a:fld id="{AD29F1E6-0A42-6342-8A19-FA364A33AB30}" type="slidenum">
              <a:rPr lang="en-US" smtClean="0"/>
              <a:t>28</a:t>
            </a:fld>
            <a:endParaRPr lang="en-US"/>
          </a:p>
        </p:txBody>
      </p:sp>
    </p:spTree>
    <p:extLst>
      <p:ext uri="{BB962C8B-B14F-4D97-AF65-F5344CB8AC3E}">
        <p14:creationId xmlns:p14="http://schemas.microsoft.com/office/powerpoint/2010/main" val="434556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6D4B5-71B0-4BDC-9562-13C168EBD253}"/>
              </a:ext>
            </a:extLst>
          </p:cNvPr>
          <p:cNvSpPr>
            <a:spLocks noGrp="1"/>
          </p:cNvSpPr>
          <p:nvPr>
            <p:ph type="title"/>
          </p:nvPr>
        </p:nvSpPr>
        <p:spPr/>
        <p:txBody>
          <a:bodyPr/>
          <a:lstStyle/>
          <a:p>
            <a:r>
              <a:rPr lang="en-US" dirty="0"/>
              <a:t>Tree-building algorithms</a:t>
            </a:r>
          </a:p>
        </p:txBody>
      </p:sp>
      <p:sp>
        <p:nvSpPr>
          <p:cNvPr id="3" name="Content Placeholder 2">
            <a:extLst>
              <a:ext uri="{FF2B5EF4-FFF2-40B4-BE49-F238E27FC236}">
                <a16:creationId xmlns:a16="http://schemas.microsoft.com/office/drawing/2014/main" id="{452CA896-8767-4035-B93A-82EADF8E2F5A}"/>
              </a:ext>
            </a:extLst>
          </p:cNvPr>
          <p:cNvSpPr>
            <a:spLocks noGrp="1"/>
          </p:cNvSpPr>
          <p:nvPr>
            <p:ph idx="1"/>
          </p:nvPr>
        </p:nvSpPr>
        <p:spPr>
          <a:xfrm>
            <a:off x="669851" y="1154037"/>
            <a:ext cx="11172857" cy="4679032"/>
          </a:xfrm>
        </p:spPr>
        <p:txBody>
          <a:bodyPr/>
          <a:lstStyle/>
          <a:p>
            <a:pPr>
              <a:spcAft>
                <a:spcPts val="600"/>
              </a:spcAft>
            </a:pPr>
            <a:r>
              <a:rPr lang="en-US" sz="2400" b="1" dirty="0"/>
              <a:t>C4.5: </a:t>
            </a:r>
            <a:r>
              <a:rPr lang="en-US" sz="2400" dirty="0">
                <a:solidFill>
                  <a:schemeClr val="accent1"/>
                </a:solidFill>
              </a:rPr>
              <a:t>Successor </a:t>
            </a:r>
            <a:r>
              <a:rPr lang="en-US" sz="2400" dirty="0"/>
              <a:t>of ID3, also developed by Quinlan (‘93). Main improvements over ID3:</a:t>
            </a:r>
          </a:p>
          <a:p>
            <a:pPr marL="457200" indent="-457200">
              <a:spcAft>
                <a:spcPts val="600"/>
              </a:spcAft>
              <a:buFont typeface="Arial" panose="020B0604020202020204" pitchFamily="34" charset="0"/>
              <a:buChar char="•"/>
            </a:pPr>
            <a:r>
              <a:rPr lang="en-US" sz="2400" dirty="0"/>
              <a:t>Works with both </a:t>
            </a:r>
            <a:r>
              <a:rPr lang="en-US" sz="2400" dirty="0">
                <a:solidFill>
                  <a:schemeClr val="accent1"/>
                </a:solidFill>
              </a:rPr>
              <a:t>continuous</a:t>
            </a:r>
            <a:r>
              <a:rPr lang="en-US" sz="2400" dirty="0"/>
              <a:t> and </a:t>
            </a:r>
            <a:r>
              <a:rPr lang="en-US" sz="2400" dirty="0">
                <a:solidFill>
                  <a:schemeClr val="accent1"/>
                </a:solidFill>
              </a:rPr>
              <a:t>discrete</a:t>
            </a:r>
            <a:r>
              <a:rPr lang="en-US" sz="2400" dirty="0"/>
              <a:t> features, while ID3 only works with discrete values. </a:t>
            </a:r>
          </a:p>
          <a:p>
            <a:pPr marL="457200" indent="-457200">
              <a:spcAft>
                <a:spcPts val="600"/>
              </a:spcAft>
              <a:buFont typeface="Arial" panose="020B0604020202020204" pitchFamily="34" charset="0"/>
              <a:buChar char="•"/>
            </a:pPr>
            <a:r>
              <a:rPr lang="en-US" sz="2400" dirty="0"/>
              <a:t>Handles missing values by using </a:t>
            </a:r>
            <a:r>
              <a:rPr lang="en-US" sz="2400" b="1" dirty="0">
                <a:solidFill>
                  <a:schemeClr val="accent1"/>
                </a:solidFill>
              </a:rPr>
              <a:t>fractional cases </a:t>
            </a:r>
            <a:r>
              <a:rPr lang="en-US" sz="2400" dirty="0"/>
              <a:t>(penalizes splits that have multiple missing values during training, fractionally assigns the datapoint to all possible outcomes).</a:t>
            </a:r>
          </a:p>
          <a:p>
            <a:pPr marL="457200" indent="-457200">
              <a:spcAft>
                <a:spcPts val="600"/>
              </a:spcAft>
              <a:buFont typeface="Arial" panose="020B0604020202020204" pitchFamily="34" charset="0"/>
              <a:buChar char="•"/>
            </a:pPr>
            <a:r>
              <a:rPr lang="en-US" sz="2400" dirty="0"/>
              <a:t>Reduces overfitting by</a:t>
            </a:r>
            <a:r>
              <a:rPr lang="en-US" sz="2400" b="1" dirty="0"/>
              <a:t> </a:t>
            </a:r>
            <a:r>
              <a:rPr lang="en-US" sz="2400" b="1" dirty="0">
                <a:solidFill>
                  <a:schemeClr val="accent1"/>
                </a:solidFill>
              </a:rPr>
              <a:t>pruning</a:t>
            </a:r>
            <a:r>
              <a:rPr lang="en-US" sz="2400" dirty="0"/>
              <a:t>, a bottom-up tree reduction technique.</a:t>
            </a:r>
          </a:p>
          <a:p>
            <a:pPr marL="457200" indent="-457200">
              <a:spcAft>
                <a:spcPts val="600"/>
              </a:spcAft>
              <a:buFont typeface="Arial" panose="020B0604020202020204" pitchFamily="34" charset="0"/>
              <a:buChar char="•"/>
            </a:pPr>
            <a:r>
              <a:rPr lang="en-US" sz="2400" dirty="0"/>
              <a:t>Accepts weighting of input data.</a:t>
            </a:r>
          </a:p>
          <a:p>
            <a:pPr marL="457200" indent="-457200">
              <a:spcAft>
                <a:spcPts val="600"/>
              </a:spcAft>
              <a:buFont typeface="Arial" panose="020B0604020202020204" pitchFamily="34" charset="0"/>
              <a:buChar char="•"/>
            </a:pPr>
            <a:r>
              <a:rPr lang="en-US" sz="2400" dirty="0"/>
              <a:t>Works with multiclass response variables.</a:t>
            </a:r>
          </a:p>
          <a:p>
            <a:pPr>
              <a:spcAft>
                <a:spcPts val="600"/>
              </a:spcAft>
            </a:pPr>
            <a:endParaRPr lang="en-US" sz="2400" dirty="0"/>
          </a:p>
        </p:txBody>
      </p:sp>
      <p:sp>
        <p:nvSpPr>
          <p:cNvPr id="4" name="Slide Number Placeholder 3">
            <a:extLst>
              <a:ext uri="{FF2B5EF4-FFF2-40B4-BE49-F238E27FC236}">
                <a16:creationId xmlns:a16="http://schemas.microsoft.com/office/drawing/2014/main" id="{1F09D347-3B55-4E25-8F75-0CFE770CF2B8}"/>
              </a:ext>
            </a:extLst>
          </p:cNvPr>
          <p:cNvSpPr>
            <a:spLocks noGrp="1"/>
          </p:cNvSpPr>
          <p:nvPr>
            <p:ph type="sldNum" sz="quarter" idx="12"/>
          </p:nvPr>
        </p:nvSpPr>
        <p:spPr/>
        <p:txBody>
          <a:bodyPr/>
          <a:lstStyle/>
          <a:p>
            <a:fld id="{AD29F1E6-0A42-6342-8A19-FA364A33AB30}" type="slidenum">
              <a:rPr lang="en-US" smtClean="0"/>
              <a:t>29</a:t>
            </a:fld>
            <a:endParaRPr lang="en-US"/>
          </a:p>
        </p:txBody>
      </p:sp>
    </p:spTree>
    <p:extLst>
      <p:ext uri="{BB962C8B-B14F-4D97-AF65-F5344CB8AC3E}">
        <p14:creationId xmlns:p14="http://schemas.microsoft.com/office/powerpoint/2010/main" val="4028088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p:sp>
        <p:nvSpPr>
          <p:cNvPr id="3" name="Content Placeholder 2"/>
          <p:cNvSpPr>
            <a:spLocks noGrp="1"/>
          </p:cNvSpPr>
          <p:nvPr>
            <p:ph idx="1"/>
          </p:nvPr>
        </p:nvSpPr>
        <p:spPr>
          <a:xfrm>
            <a:off x="833415" y="1177757"/>
            <a:ext cx="4699480" cy="5223043"/>
          </a:xfrm>
        </p:spPr>
        <p:txBody>
          <a:bodyPr/>
          <a:lstStyle/>
          <a:p>
            <a:pPr>
              <a:spcAft>
                <a:spcPts val="1800"/>
              </a:spcAft>
            </a:pPr>
            <a:r>
              <a:rPr lang="en-US" sz="2000" dirty="0"/>
              <a:t>Explaining predictions from tree models is always desired; the patterns uncovered by a model are, in some applications, more important than the model’s prediction performance.</a:t>
            </a:r>
          </a:p>
          <a:p>
            <a:pPr>
              <a:spcAft>
                <a:spcPts val="1800"/>
              </a:spcAft>
            </a:pPr>
            <a:r>
              <a:rPr lang="en-US" sz="2000" dirty="0"/>
              <a:t>A drawback of RF, Bagging, and other </a:t>
            </a:r>
            <a:r>
              <a:rPr lang="en-US" sz="2000" b="1" i="1" dirty="0"/>
              <a:t>ensemble methods, </a:t>
            </a:r>
            <a:r>
              <a:rPr lang="en-US" sz="2000" dirty="0"/>
              <a:t>is that the averaged model is no longer easily interpretable - i.e. one can no longer trace the </a:t>
            </a:r>
            <a:r>
              <a:rPr lang="en-US" sz="2000" i="1" dirty="0"/>
              <a:t>logic</a:t>
            </a:r>
            <a:r>
              <a:rPr lang="en-US" sz="2000" dirty="0"/>
              <a:t> of an output through a series of decisions based on predictor values! </a:t>
            </a:r>
          </a:p>
          <a:p>
            <a:pPr>
              <a:spcAft>
                <a:spcPts val="1800"/>
              </a:spcAft>
            </a:pPr>
            <a:endParaRPr lang="en-US" sz="2000" dirty="0"/>
          </a:p>
        </p:txBody>
      </p:sp>
      <p:sp>
        <p:nvSpPr>
          <p:cNvPr id="4" name="Slide Number Placeholder 3"/>
          <p:cNvSpPr>
            <a:spLocks noGrp="1"/>
          </p:cNvSpPr>
          <p:nvPr>
            <p:ph type="sldNum" sz="quarter" idx="12"/>
          </p:nvPr>
        </p:nvSpPr>
        <p:spPr/>
        <p:txBody>
          <a:bodyPr/>
          <a:lstStyle/>
          <a:p>
            <a:fld id="{47445CB2-BF6F-6E49-AC61-7BDDE2E02F5B}" type="slidenum">
              <a:rPr lang="en-US" smtClean="0"/>
              <a:t>3</a:t>
            </a:fld>
            <a:endParaRPr lang="en-US" dirty="0"/>
          </a:p>
        </p:txBody>
      </p:sp>
      <p:pic>
        <p:nvPicPr>
          <p:cNvPr id="5" name="Content Placeholder 7">
            <a:extLst>
              <a:ext uri="{FF2B5EF4-FFF2-40B4-BE49-F238E27FC236}">
                <a16:creationId xmlns:a16="http://schemas.microsoft.com/office/drawing/2014/main" id="{DED33100-339B-2E42-8955-55A8D4EED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7431" y="704976"/>
            <a:ext cx="6926799" cy="6060949"/>
          </a:xfrm>
          <a:prstGeom prst="rect">
            <a:avLst/>
          </a:prstGeom>
          <a:ln>
            <a:noFill/>
          </a:ln>
        </p:spPr>
      </p:pic>
    </p:spTree>
    <p:extLst>
      <p:ext uri="{BB962C8B-B14F-4D97-AF65-F5344CB8AC3E}">
        <p14:creationId xmlns:p14="http://schemas.microsoft.com/office/powerpoint/2010/main" val="930313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6D4B5-71B0-4BDC-9562-13C168EBD253}"/>
              </a:ext>
            </a:extLst>
          </p:cNvPr>
          <p:cNvSpPr>
            <a:spLocks noGrp="1"/>
          </p:cNvSpPr>
          <p:nvPr>
            <p:ph type="title"/>
          </p:nvPr>
        </p:nvSpPr>
        <p:spPr/>
        <p:txBody>
          <a:bodyPr/>
          <a:lstStyle/>
          <a:p>
            <a:r>
              <a:rPr lang="en-US" dirty="0"/>
              <a:t>Tree-building algorithms</a:t>
            </a:r>
          </a:p>
        </p:txBody>
      </p:sp>
      <p:sp>
        <p:nvSpPr>
          <p:cNvPr id="3" name="Content Placeholder 2">
            <a:extLst>
              <a:ext uri="{FF2B5EF4-FFF2-40B4-BE49-F238E27FC236}">
                <a16:creationId xmlns:a16="http://schemas.microsoft.com/office/drawing/2014/main" id="{452CA896-8767-4035-B93A-82EADF8E2F5A}"/>
              </a:ext>
            </a:extLst>
          </p:cNvPr>
          <p:cNvSpPr>
            <a:spLocks noGrp="1"/>
          </p:cNvSpPr>
          <p:nvPr>
            <p:ph idx="1"/>
          </p:nvPr>
        </p:nvSpPr>
        <p:spPr>
          <a:xfrm>
            <a:off x="780095" y="983807"/>
            <a:ext cx="10911161" cy="4679032"/>
          </a:xfrm>
        </p:spPr>
        <p:txBody>
          <a:bodyPr/>
          <a:lstStyle/>
          <a:p>
            <a:r>
              <a:rPr lang="en-US" sz="2400" b="1" dirty="0"/>
              <a:t>CART: </a:t>
            </a:r>
            <a:r>
              <a:rPr lang="en-US" sz="2400" dirty="0"/>
              <a:t>Most popular tree-builder. Introduced by </a:t>
            </a:r>
            <a:r>
              <a:rPr lang="en-US" sz="2400" dirty="0" err="1"/>
              <a:t>Breiman</a:t>
            </a:r>
            <a:r>
              <a:rPr lang="en-US" sz="2400" dirty="0"/>
              <a:t> et al. in 1984. Usually used with Gini purity metric.</a:t>
            </a:r>
          </a:p>
          <a:p>
            <a:endParaRPr lang="en-US" sz="2400" dirty="0"/>
          </a:p>
          <a:p>
            <a:pPr marL="457200" indent="-457200">
              <a:buFont typeface="Arial" panose="020B0604020202020204" pitchFamily="34" charset="0"/>
              <a:buChar char="•"/>
            </a:pPr>
            <a:r>
              <a:rPr lang="en-US" sz="2400" dirty="0"/>
              <a:t>Main characteristic: </a:t>
            </a:r>
            <a:r>
              <a:rPr lang="en-US" sz="2400" b="1" dirty="0">
                <a:solidFill>
                  <a:schemeClr val="accent1"/>
                </a:solidFill>
              </a:rPr>
              <a:t>builds binary trees</a:t>
            </a:r>
            <a:r>
              <a:rPr lang="en-US" sz="2400" b="1" dirty="0"/>
              <a:t>.</a:t>
            </a:r>
          </a:p>
          <a:p>
            <a:pPr marL="457200" indent="-457200">
              <a:buFont typeface="Arial" panose="020B0604020202020204" pitchFamily="34" charset="0"/>
              <a:buChar char="•"/>
            </a:pPr>
            <a:r>
              <a:rPr lang="en-US" sz="2400" dirty="0"/>
              <a:t>Can work with </a:t>
            </a:r>
            <a:r>
              <a:rPr lang="en-US" sz="2400" dirty="0">
                <a:solidFill>
                  <a:schemeClr val="accent1"/>
                </a:solidFill>
              </a:rPr>
              <a:t>discrete, continuous and categorical</a:t>
            </a:r>
            <a:r>
              <a:rPr lang="en-US" sz="2400" dirty="0"/>
              <a:t> values in features.</a:t>
            </a:r>
          </a:p>
          <a:p>
            <a:pPr marL="457200" indent="-457200">
              <a:buFont typeface="Arial" panose="020B0604020202020204" pitchFamily="34" charset="0"/>
              <a:buChar char="•"/>
            </a:pPr>
            <a:r>
              <a:rPr lang="en-US" sz="2400" dirty="0"/>
              <a:t>Handles missing values by using </a:t>
            </a:r>
            <a:r>
              <a:rPr lang="en-US" sz="2400" b="1" dirty="0">
                <a:solidFill>
                  <a:schemeClr val="accent1"/>
                </a:solidFill>
              </a:rPr>
              <a:t>surrogate splits</a:t>
            </a:r>
            <a:r>
              <a:rPr lang="en-US" sz="2400" dirty="0"/>
              <a:t>.</a:t>
            </a:r>
          </a:p>
          <a:p>
            <a:pPr marL="457200" indent="-457200">
              <a:buFont typeface="Arial" panose="020B0604020202020204" pitchFamily="34" charset="0"/>
              <a:buChar char="•"/>
            </a:pPr>
            <a:r>
              <a:rPr lang="en-US" sz="2400" dirty="0"/>
              <a:t>Uses </a:t>
            </a:r>
            <a:r>
              <a:rPr lang="en-US" sz="2400" b="1" dirty="0"/>
              <a:t>cost-complexity pruning</a:t>
            </a:r>
            <a:r>
              <a:rPr lang="en-US" sz="2400" dirty="0"/>
              <a:t>.</a:t>
            </a:r>
          </a:p>
          <a:p>
            <a:pPr marL="457200" indent="-457200">
              <a:buFont typeface="Arial" panose="020B0604020202020204" pitchFamily="34" charset="0"/>
              <a:buChar char="•"/>
            </a:pPr>
            <a:r>
              <a:rPr lang="en-US" sz="2400" dirty="0" err="1"/>
              <a:t>Sklearn</a:t>
            </a:r>
            <a:r>
              <a:rPr lang="en-US" sz="2400" dirty="0"/>
              <a:t> uses CART for its trees.</a:t>
            </a:r>
          </a:p>
          <a:p>
            <a:pPr marL="457200" indent="-457200">
              <a:buFont typeface="Arial" panose="020B0604020202020204" pitchFamily="34" charset="0"/>
              <a:buChar char="•"/>
            </a:pPr>
            <a:endParaRPr lang="en-US" sz="2400" dirty="0"/>
          </a:p>
          <a:p>
            <a:r>
              <a:rPr lang="en-US" sz="2400" dirty="0">
                <a:solidFill>
                  <a:schemeClr val="accent1"/>
                </a:solidFill>
              </a:rPr>
              <a:t>Note</a:t>
            </a:r>
            <a:r>
              <a:rPr lang="en-US" sz="2400" dirty="0"/>
              <a:t>: "scikit-learn uses an </a:t>
            </a:r>
            <a:r>
              <a:rPr lang="en-US" sz="2400" dirty="0" err="1"/>
              <a:t>optimised</a:t>
            </a:r>
            <a:r>
              <a:rPr lang="en-US" sz="2400" dirty="0"/>
              <a:t> version of the CART algorithm; however, scikit-learn implementation does not support categorical variables for now."</a:t>
            </a:r>
          </a:p>
          <a:p>
            <a:pPr marL="457200" indent="-457200">
              <a:buFont typeface="Arial" panose="020B0604020202020204" pitchFamily="34" charset="0"/>
              <a:buChar char="•"/>
            </a:pPr>
            <a:endParaRPr lang="en-US" sz="2400" dirty="0"/>
          </a:p>
          <a:p>
            <a:endParaRPr lang="en-US" sz="2400" dirty="0"/>
          </a:p>
        </p:txBody>
      </p:sp>
      <p:sp>
        <p:nvSpPr>
          <p:cNvPr id="4" name="Slide Number Placeholder 3">
            <a:extLst>
              <a:ext uri="{FF2B5EF4-FFF2-40B4-BE49-F238E27FC236}">
                <a16:creationId xmlns:a16="http://schemas.microsoft.com/office/drawing/2014/main" id="{1F09D347-3B55-4E25-8F75-0CFE770CF2B8}"/>
              </a:ext>
            </a:extLst>
          </p:cNvPr>
          <p:cNvSpPr>
            <a:spLocks noGrp="1"/>
          </p:cNvSpPr>
          <p:nvPr>
            <p:ph type="sldNum" sz="quarter" idx="12"/>
          </p:nvPr>
        </p:nvSpPr>
        <p:spPr/>
        <p:txBody>
          <a:bodyPr/>
          <a:lstStyle/>
          <a:p>
            <a:fld id="{AD29F1E6-0A42-6342-8A19-FA364A33AB30}" type="slidenum">
              <a:rPr lang="en-US" smtClean="0"/>
              <a:t>30</a:t>
            </a:fld>
            <a:endParaRPr lang="en-US"/>
          </a:p>
        </p:txBody>
      </p:sp>
    </p:spTree>
    <p:extLst>
      <p:ext uri="{BB962C8B-B14F-4D97-AF65-F5344CB8AC3E}">
        <p14:creationId xmlns:p14="http://schemas.microsoft.com/office/powerpoint/2010/main" val="262258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1C251-9384-4ED7-9D48-5E49683B89A0}"/>
              </a:ext>
            </a:extLst>
          </p:cNvPr>
          <p:cNvSpPr>
            <a:spLocks noGrp="1"/>
          </p:cNvSpPr>
          <p:nvPr>
            <p:ph type="title"/>
          </p:nvPr>
        </p:nvSpPr>
        <p:spPr/>
        <p:txBody>
          <a:bodyPr/>
          <a:lstStyle/>
          <a:p>
            <a:r>
              <a:rPr lang="en-US" dirty="0"/>
              <a:t>Many more algorithms…</a:t>
            </a:r>
          </a:p>
        </p:txBody>
      </p:sp>
      <p:pic>
        <p:nvPicPr>
          <p:cNvPr id="6" name="Content Placeholder 5">
            <a:extLst>
              <a:ext uri="{FF2B5EF4-FFF2-40B4-BE49-F238E27FC236}">
                <a16:creationId xmlns:a16="http://schemas.microsoft.com/office/drawing/2014/main" id="{46569E81-3CD0-4C21-8AAA-A7FE3221130E}"/>
              </a:ext>
            </a:extLst>
          </p:cNvPr>
          <p:cNvPicPr>
            <a:picLocks noGrp="1" noChangeAspect="1"/>
          </p:cNvPicPr>
          <p:nvPr>
            <p:ph idx="1"/>
          </p:nvPr>
        </p:nvPicPr>
        <p:blipFill>
          <a:blip r:embed="rId2"/>
          <a:stretch>
            <a:fillRect/>
          </a:stretch>
        </p:blipFill>
        <p:spPr>
          <a:xfrm>
            <a:off x="278790" y="1099325"/>
            <a:ext cx="11634420" cy="4659349"/>
          </a:xfrm>
        </p:spPr>
      </p:pic>
      <p:sp>
        <p:nvSpPr>
          <p:cNvPr id="4" name="Slide Number Placeholder 3">
            <a:extLst>
              <a:ext uri="{FF2B5EF4-FFF2-40B4-BE49-F238E27FC236}">
                <a16:creationId xmlns:a16="http://schemas.microsoft.com/office/drawing/2014/main" id="{EB0CE308-B60B-42A3-9608-D612160F17FF}"/>
              </a:ext>
            </a:extLst>
          </p:cNvPr>
          <p:cNvSpPr>
            <a:spLocks noGrp="1"/>
          </p:cNvSpPr>
          <p:nvPr>
            <p:ph type="sldNum" sz="quarter" idx="12"/>
          </p:nvPr>
        </p:nvSpPr>
        <p:spPr/>
        <p:txBody>
          <a:bodyPr/>
          <a:lstStyle/>
          <a:p>
            <a:fld id="{AD29F1E6-0A42-6342-8A19-FA364A33AB30}" type="slidenum">
              <a:rPr lang="en-US" smtClean="0"/>
              <a:t>31</a:t>
            </a:fld>
            <a:endParaRPr lang="en-US"/>
          </a:p>
        </p:txBody>
      </p:sp>
    </p:spTree>
    <p:extLst>
      <p:ext uri="{BB962C8B-B14F-4D97-AF65-F5344CB8AC3E}">
        <p14:creationId xmlns:p14="http://schemas.microsoft.com/office/powerpoint/2010/main" val="2131585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6C97F1-CC53-1440-AC74-1254B96535D5}"/>
              </a:ext>
            </a:extLst>
          </p:cNvPr>
          <p:cNvSpPr>
            <a:spLocks noGrp="1"/>
          </p:cNvSpPr>
          <p:nvPr>
            <p:ph type="sldNum" sz="quarter" idx="12"/>
          </p:nvPr>
        </p:nvSpPr>
        <p:spPr/>
        <p:txBody>
          <a:bodyPr/>
          <a:lstStyle/>
          <a:p>
            <a:fld id="{47445CB2-BF6F-6E49-AC61-7BDDE2E02F5B}" type="slidenum">
              <a:rPr lang="en-US" smtClean="0"/>
              <a:t>32</a:t>
            </a:fld>
            <a:endParaRPr lang="en-US" dirty="0"/>
          </a:p>
        </p:txBody>
      </p:sp>
      <p:pic>
        <p:nvPicPr>
          <p:cNvPr id="3" name="Picture 2">
            <a:extLst>
              <a:ext uri="{FF2B5EF4-FFF2-40B4-BE49-F238E27FC236}">
                <a16:creationId xmlns:a16="http://schemas.microsoft.com/office/drawing/2014/main" id="{0307EEB8-B5D3-9647-8D9E-09CEBCD7CE2D}"/>
              </a:ext>
            </a:extLst>
          </p:cNvPr>
          <p:cNvPicPr>
            <a:picLocks noChangeAspect="1"/>
          </p:cNvPicPr>
          <p:nvPr/>
        </p:nvPicPr>
        <p:blipFill>
          <a:blip r:embed="rId2"/>
          <a:stretch>
            <a:fillRect/>
          </a:stretch>
        </p:blipFill>
        <p:spPr>
          <a:xfrm>
            <a:off x="1473425" y="250371"/>
            <a:ext cx="9245149" cy="5976257"/>
          </a:xfrm>
          <a:prstGeom prst="rect">
            <a:avLst/>
          </a:prstGeom>
        </p:spPr>
      </p:pic>
    </p:spTree>
    <p:extLst>
      <p:ext uri="{BB962C8B-B14F-4D97-AF65-F5344CB8AC3E}">
        <p14:creationId xmlns:p14="http://schemas.microsoft.com/office/powerpoint/2010/main" val="3150574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75896-EBB5-644B-9A0C-2BBA9DCA469B}"/>
              </a:ext>
            </a:extLst>
          </p:cNvPr>
          <p:cNvSpPr>
            <a:spLocks noGrp="1"/>
          </p:cNvSpPr>
          <p:nvPr>
            <p:ph type="title"/>
          </p:nvPr>
        </p:nvSpPr>
        <p:spPr>
          <a:xfrm>
            <a:off x="838200" y="3279692"/>
            <a:ext cx="10515600" cy="737136"/>
          </a:xfrm>
        </p:spPr>
        <p:txBody>
          <a:bodyPr/>
          <a:lstStyle/>
          <a:p>
            <a:pPr marL="12700" indent="-285750" defTabSz="1219169">
              <a:spcBef>
                <a:spcPts val="1200"/>
              </a:spcBef>
              <a:defRPr sz="4000">
                <a:latin typeface="Canela Deck Regular"/>
                <a:ea typeface="Canela Deck Regular"/>
                <a:cs typeface="Canela Deck Regular"/>
                <a:sym typeface="Canela Deck Regular"/>
              </a:defRPr>
            </a:pPr>
            <a:r>
              <a:rPr lang="en-US" dirty="0">
                <a:latin typeface="Chalkboard SE" panose="03050602040202020205" pitchFamily="66" charset="77"/>
              </a:rPr>
              <a:t>Today’s lucky student: Anyone</a:t>
            </a:r>
            <a:br>
              <a:rPr lang="en-US" dirty="0">
                <a:latin typeface="Chalkboard SE" panose="03050602040202020205" pitchFamily="66" charset="77"/>
              </a:rPr>
            </a:br>
            <a:r>
              <a:rPr lang="en-US" dirty="0">
                <a:latin typeface="Chalkboard SE" panose="03050602040202020205" pitchFamily="66" charset="77"/>
              </a:rPr>
              <a:t>Exercise goal </a:t>
            </a:r>
            <a:br>
              <a:rPr lang="en-US" dirty="0">
                <a:latin typeface="Chalkboard SE" panose="03050602040202020205" pitchFamily="66" charset="77"/>
              </a:rPr>
            </a:br>
            <a:r>
              <a:rPr lang="en-US" sz="4000" dirty="0">
                <a:sym typeface="Canela Deck Regular"/>
              </a:rPr>
              <a:t>Investigate various methods dealing with class imbalances</a:t>
            </a:r>
            <a:br>
              <a:rPr lang="en-US" dirty="0">
                <a:latin typeface="Chalkboard SE" panose="03050602040202020205" pitchFamily="66" charset="77"/>
              </a:rPr>
            </a:br>
            <a:r>
              <a:rPr lang="en-US" dirty="0">
                <a:latin typeface="Chalkboard SE" panose="03050602040202020205" pitchFamily="66" charset="77"/>
              </a:rPr>
              <a:t> </a:t>
            </a:r>
            <a:br>
              <a:rPr lang="en-US" dirty="0">
                <a:latin typeface="Chalkboard SE" panose="03050602040202020205" pitchFamily="66" charset="77"/>
              </a:rPr>
            </a:br>
            <a:br>
              <a:rPr lang="en-US" dirty="0">
                <a:latin typeface="Chalkboard SE" panose="03050602040202020205" pitchFamily="66" charset="77"/>
              </a:rPr>
            </a:br>
            <a:br>
              <a:rPr lang="en-US" dirty="0">
                <a:latin typeface="Chalkboard SE" panose="03050602040202020205" pitchFamily="66" charset="77"/>
              </a:rPr>
            </a:br>
            <a:endParaRPr lang="en-US" dirty="0"/>
          </a:p>
        </p:txBody>
      </p:sp>
      <p:sp>
        <p:nvSpPr>
          <p:cNvPr id="3" name="Slide Number Placeholder 2">
            <a:extLst>
              <a:ext uri="{FF2B5EF4-FFF2-40B4-BE49-F238E27FC236}">
                <a16:creationId xmlns:a16="http://schemas.microsoft.com/office/drawing/2014/main" id="{E6A72D67-B965-6746-A7B6-B40F9C514315}"/>
              </a:ext>
            </a:extLst>
          </p:cNvPr>
          <p:cNvSpPr>
            <a:spLocks noGrp="1"/>
          </p:cNvSpPr>
          <p:nvPr>
            <p:ph type="sldNum" sz="quarter" idx="12"/>
          </p:nvPr>
        </p:nvSpPr>
        <p:spPr/>
        <p:txBody>
          <a:bodyPr/>
          <a:lstStyle/>
          <a:p>
            <a:fld id="{74FD6AAA-7C75-FB4B-8EA1-06B22787237D}" type="slidenum">
              <a:rPr lang="en-US" smtClean="0"/>
              <a:t>33</a:t>
            </a:fld>
            <a:endParaRPr lang="en-US"/>
          </a:p>
        </p:txBody>
      </p:sp>
    </p:spTree>
    <p:extLst>
      <p:ext uri="{BB962C8B-B14F-4D97-AF65-F5344CB8AC3E}">
        <p14:creationId xmlns:p14="http://schemas.microsoft.com/office/powerpoint/2010/main" val="478267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p:sp>
        <p:nvSpPr>
          <p:cNvPr id="3" name="Content Placeholder 2"/>
          <p:cNvSpPr>
            <a:spLocks noGrp="1"/>
          </p:cNvSpPr>
          <p:nvPr>
            <p:ph idx="1"/>
          </p:nvPr>
        </p:nvSpPr>
        <p:spPr>
          <a:xfrm>
            <a:off x="833415" y="1177757"/>
            <a:ext cx="10327008" cy="5052561"/>
          </a:xfrm>
        </p:spPr>
        <p:txBody>
          <a:bodyPr/>
          <a:lstStyle/>
          <a:p>
            <a:pPr>
              <a:spcAft>
                <a:spcPts val="1200"/>
              </a:spcAft>
            </a:pPr>
            <a:r>
              <a:rPr lang="en-US" b="1" dirty="0">
                <a:latin typeface="Karla" charset="0"/>
                <a:ea typeface="Karla" charset="0"/>
                <a:cs typeface="Karla" charset="0"/>
              </a:rPr>
              <a:t>1. Mean Decrease in Impurity (MDI)</a:t>
            </a:r>
          </a:p>
          <a:p>
            <a:pPr marL="342900" indent="-342900">
              <a:spcAft>
                <a:spcPts val="1200"/>
              </a:spcAft>
              <a:buFont typeface="Arial" charset="0"/>
              <a:buChar char="•"/>
            </a:pPr>
            <a:r>
              <a:rPr lang="en-US" sz="2400" dirty="0">
                <a:latin typeface="Karla" charset="0"/>
                <a:ea typeface="Karla" charset="0"/>
                <a:cs typeface="Karla" charset="0"/>
              </a:rPr>
              <a:t>Same as Bagging.</a:t>
            </a:r>
          </a:p>
          <a:p>
            <a:pPr marL="342900" indent="-342900">
              <a:spcAft>
                <a:spcPts val="1200"/>
              </a:spcAft>
              <a:buFont typeface="Arial" charset="0"/>
              <a:buChar char="•"/>
            </a:pPr>
            <a:r>
              <a:rPr lang="en-US" sz="2400" dirty="0">
                <a:latin typeface="Karla" charset="0"/>
                <a:ea typeface="Karla" charset="0"/>
                <a:cs typeface="Karla" charset="0"/>
              </a:rPr>
              <a:t>Calculate the total amount that the RSS (for regression) or Gini index (for classification) is decreased due to splits over a given predictor, averaged over all trees. </a:t>
            </a:r>
          </a:p>
          <a:p>
            <a:pPr marL="342900" indent="-342900">
              <a:spcAft>
                <a:spcPts val="1200"/>
              </a:spcAft>
              <a:buFont typeface="Arial" charset="0"/>
              <a:buChar char="•"/>
            </a:pPr>
            <a:r>
              <a:rPr lang="en-US" sz="2400" dirty="0">
                <a:latin typeface="Karla" charset="0"/>
                <a:ea typeface="Karla" charset="0"/>
                <a:cs typeface="Karla" charset="0"/>
              </a:rPr>
              <a:t>In Scikit-learn you can use </a:t>
            </a:r>
            <a:r>
              <a:rPr lang="en-US" sz="2400" dirty="0" err="1">
                <a:solidFill>
                  <a:schemeClr val="accent1"/>
                </a:solidFill>
                <a:latin typeface="Andale Mono" panose="020B0509000000000004" pitchFamily="49" charset="0"/>
              </a:rPr>
              <a:t>model.feature_importances</a:t>
            </a:r>
            <a:r>
              <a:rPr lang="en-US" sz="2400" dirty="0">
                <a:solidFill>
                  <a:schemeClr val="accent1"/>
                </a:solidFill>
                <a:latin typeface="Andale Mono" panose="020B0509000000000004" pitchFamily="49" charset="0"/>
              </a:rPr>
              <a:t>_</a:t>
            </a:r>
            <a:endParaRPr lang="en-US" sz="2400" dirty="0">
              <a:solidFill>
                <a:schemeClr val="accent1"/>
              </a:solidFill>
              <a:latin typeface="Andale Mono" panose="020B0509000000000004" pitchFamily="49" charset="0"/>
              <a:ea typeface="Karla" charset="0"/>
              <a:cs typeface="Karla" charset="0"/>
            </a:endParaRPr>
          </a:p>
          <a:p>
            <a:pPr marL="342900" indent="-342900">
              <a:spcAft>
                <a:spcPts val="1200"/>
              </a:spcAft>
              <a:buFont typeface="Arial" charset="0"/>
              <a:buChar char="•"/>
            </a:pPr>
            <a:endParaRPr lang="en-US" sz="2400"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4</a:t>
            </a:fld>
            <a:endParaRPr lang="en-US" dirty="0"/>
          </a:p>
        </p:txBody>
      </p:sp>
    </p:spTree>
    <p:extLst>
      <p:ext uri="{BB962C8B-B14F-4D97-AF65-F5344CB8AC3E}">
        <p14:creationId xmlns:p14="http://schemas.microsoft.com/office/powerpoint/2010/main" val="21567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87323" y="1049953"/>
                <a:ext cx="11602648" cy="4758093"/>
              </a:xfrm>
            </p:spPr>
            <p:txBody>
              <a:bodyPr/>
              <a:lstStyle/>
              <a:p>
                <a:pPr>
                  <a:spcAft>
                    <a:spcPts val="1200"/>
                  </a:spcAft>
                </a:pPr>
                <a:r>
                  <a:rPr lang="en-US" b="1" dirty="0">
                    <a:latin typeface="Karla" charset="0"/>
                    <a:ea typeface="Karla" charset="0"/>
                    <a:cs typeface="Karla" charset="0"/>
                  </a:rPr>
                  <a:t>2. Permutation Importance</a:t>
                </a:r>
              </a:p>
              <a:p>
                <a:pPr marL="342900" indent="-342900">
                  <a:spcAft>
                    <a:spcPts val="1200"/>
                  </a:spcAft>
                  <a:buFont typeface="Arial" panose="020B0604020202020204" pitchFamily="34" charset="0"/>
                  <a:buChar char="•"/>
                </a:pPr>
                <a:r>
                  <a:rPr lang="en-US" sz="2400" dirty="0">
                    <a:latin typeface="Karla" charset="0"/>
                    <a:ea typeface="Karla" charset="0"/>
                    <a:cs typeface="Karla" charset="0"/>
                  </a:rPr>
                  <a:t>Record the prediction accuracy on the </a:t>
                </a:r>
                <a:r>
                  <a:rPr lang="en-US" sz="2400" i="1" dirty="0">
                    <a:latin typeface="Karla" charset="0"/>
                    <a:ea typeface="Karla" charset="0"/>
                    <a:cs typeface="Karla" charset="0"/>
                  </a:rPr>
                  <a:t>oob </a:t>
                </a:r>
                <a:r>
                  <a:rPr lang="en-US" sz="2400" dirty="0">
                    <a:latin typeface="Karla" charset="0"/>
                    <a:ea typeface="Karla" charset="0"/>
                    <a:cs typeface="Karla" charset="0"/>
                  </a:rPr>
                  <a:t>samples for each tree. </a:t>
                </a:r>
              </a:p>
              <a:p>
                <a:pPr marL="342900" indent="-342900">
                  <a:spcAft>
                    <a:spcPts val="1200"/>
                  </a:spcAft>
                  <a:buFont typeface="Arial" charset="0"/>
                  <a:buChar char="•"/>
                </a:pPr>
                <a:r>
                  <a:rPr lang="en-US" sz="2400" dirty="0">
                    <a:latin typeface="Karla" charset="0"/>
                    <a:ea typeface="Karla" charset="0"/>
                    <a:cs typeface="Karla" charset="0"/>
                  </a:rPr>
                  <a:t>Randomly permute the data for column </a:t>
                </a:r>
                <a14:m>
                  <m:oMath xmlns:m="http://schemas.openxmlformats.org/officeDocument/2006/math">
                    <m:r>
                      <a:rPr lang="en-US" sz="2400" b="0" i="1" smtClean="0">
                        <a:latin typeface="Cambria Math" charset="0"/>
                        <a:ea typeface="Karla" charset="0"/>
                        <a:cs typeface="Karla" charset="0"/>
                      </a:rPr>
                      <m:t>𝑗</m:t>
                    </m:r>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in the </a:t>
                </a:r>
                <a:r>
                  <a:rPr lang="en-US" sz="2400" i="1" dirty="0">
                    <a:latin typeface="Karla" charset="0"/>
                    <a:ea typeface="Karla" charset="0"/>
                    <a:cs typeface="Karla" charset="0"/>
                  </a:rPr>
                  <a:t>oob </a:t>
                </a:r>
                <a:r>
                  <a:rPr lang="en-US" sz="2400" dirty="0">
                    <a:latin typeface="Karla" charset="0"/>
                    <a:ea typeface="Karla" charset="0"/>
                    <a:cs typeface="Karla" charset="0"/>
                  </a:rPr>
                  <a:t>samples the record the accuracy again. </a:t>
                </a:r>
              </a:p>
              <a:p>
                <a:pPr marL="342900" indent="-342900">
                  <a:spcAft>
                    <a:spcPts val="1200"/>
                  </a:spcAft>
                  <a:buFont typeface="Arial" charset="0"/>
                  <a:buChar char="•"/>
                </a:pPr>
                <a:r>
                  <a:rPr lang="en-US" sz="2400" dirty="0">
                    <a:latin typeface="Karla" charset="0"/>
                    <a:ea typeface="Karla" charset="0"/>
                    <a:cs typeface="Karla" charset="0"/>
                  </a:rPr>
                  <a:t>The decrease in accuracy as a result of this permuting is averaged over all trees, and is used as a measure of the importance of variable </a:t>
                </a:r>
                <a14:m>
                  <m:oMath xmlns:m="http://schemas.openxmlformats.org/officeDocument/2006/math">
                    <m:r>
                      <a:rPr lang="en-US" sz="2400" i="1">
                        <a:latin typeface="Cambria Math" charset="0"/>
                        <a:ea typeface="Karla" charset="0"/>
                        <a:cs typeface="Karla" charset="0"/>
                      </a:rPr>
                      <m:t>𝑗</m:t>
                    </m:r>
                    <m:r>
                      <a:rPr lang="en-US" sz="2400" i="1">
                        <a:latin typeface="Cambria Math" charset="0"/>
                        <a:ea typeface="Karla" charset="0"/>
                        <a:cs typeface="Karla" charset="0"/>
                      </a:rPr>
                      <m:t> </m:t>
                    </m:r>
                  </m:oMath>
                </a14:m>
                <a:r>
                  <a:rPr lang="en-US" sz="2400" dirty="0">
                    <a:latin typeface="Karla" charset="0"/>
                    <a:ea typeface="Karla" charset="0"/>
                    <a:cs typeface="Karla" charset="0"/>
                  </a:rPr>
                  <a:t> in the random forest. </a:t>
                </a:r>
              </a:p>
              <a:p>
                <a:pPr>
                  <a:spcAft>
                    <a:spcPts val="1200"/>
                  </a:spcAft>
                </a:pPr>
                <a:r>
                  <a:rPr lang="en-US" sz="2400" dirty="0">
                    <a:latin typeface="Karla" charset="0"/>
                    <a:ea typeface="Karla" charset="0"/>
                    <a:cs typeface="Karla" charset="0"/>
                  </a:rPr>
                  <a:t>In Scikit-learn provides a library: </a:t>
                </a:r>
                <a:r>
                  <a:rPr lang="en-US" sz="2100" dirty="0" err="1">
                    <a:solidFill>
                      <a:schemeClr val="accent1"/>
                    </a:solidFill>
                    <a:latin typeface="Courier" pitchFamily="2" charset="0"/>
                    <a:ea typeface="Karla" charset="0"/>
                    <a:cs typeface="Karla" charset="0"/>
                  </a:rPr>
                  <a:t>sklearn.inspection</a:t>
                </a:r>
                <a:r>
                  <a:rPr lang="en-US" sz="2100" dirty="0">
                    <a:solidFill>
                      <a:schemeClr val="accent1"/>
                    </a:solidFill>
                    <a:latin typeface="Courier" pitchFamily="2" charset="0"/>
                    <a:ea typeface="Karla" charset="0"/>
                    <a:cs typeface="Karla" charset="0"/>
                  </a:rPr>
                  <a:t> .</a:t>
                </a:r>
                <a:r>
                  <a:rPr lang="en-US" sz="2100" dirty="0" err="1">
                    <a:solidFill>
                      <a:schemeClr val="accent1"/>
                    </a:solidFill>
                    <a:latin typeface="Courier" pitchFamily="2" charset="0"/>
                    <a:ea typeface="Karla" charset="0"/>
                    <a:cs typeface="Karla" charset="0"/>
                  </a:rPr>
                  <a:t>permutation_importance</a:t>
                </a:r>
                <a:endParaRPr lang="en-US" sz="2100" dirty="0">
                  <a:solidFill>
                    <a:schemeClr val="accent1"/>
                  </a:solidFill>
                  <a:latin typeface="Courier" pitchFamily="2" charset="0"/>
                  <a:ea typeface="Karla" charset="0"/>
                  <a:cs typeface="Karla" charset="0"/>
                </a:endParaRPr>
              </a:p>
              <a:p>
                <a:pPr>
                  <a:spcAft>
                    <a:spcPts val="1200"/>
                  </a:spcAft>
                </a:pPr>
                <a:r>
                  <a:rPr lang="en-US" b="1" dirty="0">
                    <a:latin typeface="Karla" charset="0"/>
                    <a:ea typeface="Karla" charset="0"/>
                    <a:cs typeface="Karla" charset="0"/>
                  </a:rPr>
                  <a:t>3. One step further (SHAP values, LIME)</a:t>
                </a:r>
              </a:p>
              <a:p>
                <a:pPr marL="457200" indent="-457200">
                  <a:spcAft>
                    <a:spcPts val="1200"/>
                  </a:spcAft>
                  <a:buFont typeface="Arial" panose="020B0604020202020204" pitchFamily="34" charset="0"/>
                  <a:buChar char="•"/>
                </a:pPr>
                <a:r>
                  <a:rPr lang="en-US" sz="2400" dirty="0">
                    <a:latin typeface="Karla" charset="0"/>
                    <a:ea typeface="Karla" charset="0"/>
                    <a:cs typeface="Karla" charset="0"/>
                  </a:rPr>
                  <a:t>We will see these methods in later lectures.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87323" y="1049953"/>
                <a:ext cx="11602648" cy="4758093"/>
              </a:xfrm>
              <a:blipFill>
                <a:blip r:embed="rId2"/>
                <a:stretch>
                  <a:fillRect l="-1094" t="-1330" b="-1276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5</a:t>
            </a:fld>
            <a:endParaRPr lang="en-US" dirty="0"/>
          </a:p>
        </p:txBody>
      </p:sp>
    </p:spTree>
    <p:extLst>
      <p:ext uri="{BB962C8B-B14F-4D97-AF65-F5344CB8AC3E}">
        <p14:creationId xmlns:p14="http://schemas.microsoft.com/office/powerpoint/2010/main" val="131813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853" y="458813"/>
            <a:ext cx="6926799" cy="6060949"/>
          </a:xfrm>
        </p:spPr>
      </p:pic>
      <p:sp>
        <p:nvSpPr>
          <p:cNvPr id="7" name="Slide Number Placeholder 6"/>
          <p:cNvSpPr>
            <a:spLocks noGrp="1"/>
          </p:cNvSpPr>
          <p:nvPr>
            <p:ph type="sldNum" sz="quarter" idx="12"/>
          </p:nvPr>
        </p:nvSpPr>
        <p:spPr/>
        <p:txBody>
          <a:bodyPr/>
          <a:lstStyle/>
          <a:p>
            <a:fld id="{47445CB2-BF6F-6E49-AC61-7BDDE2E02F5B}" type="slidenum">
              <a:rPr lang="en-US" smtClean="0"/>
              <a:t>6</a:t>
            </a:fld>
            <a:endParaRPr lang="en-US"/>
          </a:p>
        </p:txBody>
      </p:sp>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a:t>100 trees, </a:t>
            </a:r>
            <a:r>
              <a:rPr lang="en-US" sz="1600" dirty="0" err="1"/>
              <a:t>max_depth</a:t>
            </a:r>
            <a:r>
              <a:rPr lang="en-US" sz="1600" dirty="0"/>
              <a:t>=10</a:t>
            </a:r>
          </a:p>
          <a:p>
            <a:pPr>
              <a:spcAft>
                <a:spcPts val="1800"/>
              </a:spcAft>
            </a:pP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160" y="458813"/>
            <a:ext cx="6928539" cy="6062472"/>
          </a:xfrm>
          <a:prstGeom prst="rect">
            <a:avLst/>
          </a:prstGeom>
        </p:spPr>
      </p:pic>
    </p:spTree>
    <p:extLst>
      <p:ext uri="{BB962C8B-B14F-4D97-AF65-F5344CB8AC3E}">
        <p14:creationId xmlns:p14="http://schemas.microsoft.com/office/powerpoint/2010/main" val="3113720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445CB2-BF6F-6E49-AC61-7BDDE2E02F5B}" type="slidenum">
              <a:rPr lang="en-US" smtClean="0"/>
              <a:t>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1181100"/>
            <a:ext cx="8077200" cy="4495800"/>
          </a:xfrm>
          <a:prstGeom prst="rect">
            <a:avLst/>
          </a:prstGeom>
        </p:spPr>
      </p:pic>
      <p:sp>
        <p:nvSpPr>
          <p:cNvPr id="6" name="TextBox 5"/>
          <p:cNvSpPr txBox="1"/>
          <p:nvPr/>
        </p:nvSpPr>
        <p:spPr>
          <a:xfrm>
            <a:off x="7557278" y="6086475"/>
            <a:ext cx="4072747" cy="343364"/>
          </a:xfrm>
          <a:prstGeom prst="rect">
            <a:avLst/>
          </a:prstGeom>
          <a:noFill/>
        </p:spPr>
        <p:txBody>
          <a:bodyPr wrap="square" rtlCol="0">
            <a:spAutoFit/>
          </a:bodyPr>
          <a:lstStyle/>
          <a:p>
            <a:pPr algn="r" fontAlgn="base">
              <a:lnSpc>
                <a:spcPct val="80000"/>
              </a:lnSpc>
              <a:spcBef>
                <a:spcPct val="0"/>
              </a:spcBef>
              <a:spcAft>
                <a:spcPct val="0"/>
              </a:spcAft>
            </a:pPr>
            <a:r>
              <a:rPr lang="en-US" sz="2000" b="1" dirty="0" err="1">
                <a:solidFill>
                  <a:schemeClr val="tx1">
                    <a:lumMod val="75000"/>
                    <a:lumOff val="25000"/>
                  </a:schemeClr>
                </a:solidFill>
                <a:latin typeface="Karla" charset="0"/>
                <a:ea typeface="Karla" charset="0"/>
                <a:cs typeface="Karla" charset="0"/>
              </a:rPr>
              <a:t>Zeenat</a:t>
            </a:r>
            <a:r>
              <a:rPr lang="en-US" sz="2000" b="1" dirty="0">
                <a:solidFill>
                  <a:schemeClr val="tx1">
                    <a:lumMod val="75000"/>
                    <a:lumOff val="25000"/>
                  </a:schemeClr>
                </a:solidFill>
                <a:latin typeface="Karla" charset="0"/>
                <a:ea typeface="Karla" charset="0"/>
                <a:cs typeface="Karla" charset="0"/>
              </a:rPr>
              <a:t> </a:t>
            </a:r>
            <a:r>
              <a:rPr lang="en-US" sz="2000" b="1" dirty="0" err="1">
                <a:solidFill>
                  <a:schemeClr val="tx1">
                    <a:lumMod val="75000"/>
                    <a:lumOff val="25000"/>
                  </a:schemeClr>
                </a:solidFill>
                <a:latin typeface="Karla" charset="0"/>
                <a:ea typeface="Karla" charset="0"/>
                <a:cs typeface="Karla" charset="0"/>
              </a:rPr>
              <a:t>Potia</a:t>
            </a:r>
            <a:endParaRPr lang="en-US" sz="2000" b="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435594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75896-EBB5-644B-9A0C-2BBA9DCA469B}"/>
              </a:ext>
            </a:extLst>
          </p:cNvPr>
          <p:cNvSpPr>
            <a:spLocks noGrp="1"/>
          </p:cNvSpPr>
          <p:nvPr>
            <p:ph type="title"/>
          </p:nvPr>
        </p:nvSpPr>
        <p:spPr>
          <a:xfrm>
            <a:off x="838200" y="3345007"/>
            <a:ext cx="10515600" cy="737136"/>
          </a:xfrm>
        </p:spPr>
        <p:txBody>
          <a:bodyPr/>
          <a:lstStyle/>
          <a:p>
            <a:pPr marL="12700" indent="-285750" defTabSz="1219169">
              <a:spcBef>
                <a:spcPts val="1200"/>
              </a:spcBef>
              <a:defRPr sz="4000">
                <a:latin typeface="Canela Deck Regular"/>
                <a:ea typeface="Canela Deck Regular"/>
                <a:cs typeface="Canela Deck Regular"/>
                <a:sym typeface="Canela Deck Regular"/>
              </a:defRPr>
            </a:pPr>
            <a:r>
              <a:rPr lang="en-US" sz="3000" dirty="0">
                <a:latin typeface="Chalkboard SE" panose="03050602040202020205" pitchFamily="66" charset="77"/>
              </a:rPr>
              <a:t>Today’s lucky student: Anyone</a:t>
            </a:r>
            <a:br>
              <a:rPr lang="en-US" sz="3000" dirty="0">
                <a:latin typeface="Chalkboard SE" panose="03050602040202020205" pitchFamily="66" charset="77"/>
              </a:rPr>
            </a:br>
            <a:r>
              <a:rPr lang="en-US" sz="3000" dirty="0">
                <a:sym typeface="Canela Deck Regular"/>
              </a:rPr>
              <a:t>Exercise: Feature Importance</a:t>
            </a:r>
            <a:br>
              <a:rPr lang="en-US" sz="3000" dirty="0">
                <a:latin typeface="Chalkboard SE" panose="03050602040202020205" pitchFamily="66" charset="77"/>
              </a:rPr>
            </a:br>
            <a:r>
              <a:rPr lang="en-US" sz="3000" dirty="0">
                <a:sym typeface="Canela Deck Regular"/>
              </a:rPr>
              <a:t>The goal of this exercise is to compare two feature importance methods; MDI, and Permutation Importance.</a:t>
            </a:r>
            <a:endParaRPr lang="en-US" sz="3000" dirty="0"/>
          </a:p>
        </p:txBody>
      </p:sp>
      <p:sp>
        <p:nvSpPr>
          <p:cNvPr id="3" name="Slide Number Placeholder 2">
            <a:extLst>
              <a:ext uri="{FF2B5EF4-FFF2-40B4-BE49-F238E27FC236}">
                <a16:creationId xmlns:a16="http://schemas.microsoft.com/office/drawing/2014/main" id="{E6A72D67-B965-6746-A7B6-B40F9C514315}"/>
              </a:ext>
            </a:extLst>
          </p:cNvPr>
          <p:cNvSpPr>
            <a:spLocks noGrp="1"/>
          </p:cNvSpPr>
          <p:nvPr>
            <p:ph type="sldNum" sz="quarter" idx="12"/>
          </p:nvPr>
        </p:nvSpPr>
        <p:spPr/>
        <p:txBody>
          <a:bodyPr/>
          <a:lstStyle/>
          <a:p>
            <a:fld id="{74FD6AAA-7C75-FB4B-8EA1-06B22787237D}" type="slidenum">
              <a:rPr lang="en-US" smtClean="0"/>
              <a:t>8</a:t>
            </a:fld>
            <a:endParaRPr lang="en-US"/>
          </a:p>
        </p:txBody>
      </p:sp>
    </p:spTree>
    <p:extLst>
      <p:ext uri="{BB962C8B-B14F-4D97-AF65-F5344CB8AC3E}">
        <p14:creationId xmlns:p14="http://schemas.microsoft.com/office/powerpoint/2010/main" val="813674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a:t>
            </a:r>
          </a:p>
        </p:txBody>
      </p:sp>
      <p:sp>
        <p:nvSpPr>
          <p:cNvPr id="3" name="Content Placeholder 2"/>
          <p:cNvSpPr>
            <a:spLocks noGrp="1"/>
          </p:cNvSpPr>
          <p:nvPr>
            <p:ph idx="1"/>
          </p:nvPr>
        </p:nvSpPr>
        <p:spPr>
          <a:xfrm>
            <a:off x="833415" y="1177758"/>
            <a:ext cx="10781936" cy="4737267"/>
          </a:xfrm>
        </p:spPr>
        <p:txBody>
          <a:bodyPr/>
          <a:lstStyle/>
          <a:p>
            <a:pPr marL="457182" lvl="1" indent="0">
              <a:spcAft>
                <a:spcPts val="1200"/>
              </a:spcAft>
              <a:buNone/>
            </a:pPr>
            <a:endParaRPr lang="en-US" sz="2200" dirty="0"/>
          </a:p>
          <a:p>
            <a:pPr marL="57162" indent="-342900">
              <a:spcAft>
                <a:spcPts val="1200"/>
              </a:spcAft>
              <a:buFont typeface="Arial" charset="0"/>
              <a:buChar char="•"/>
            </a:pPr>
            <a:r>
              <a:rPr lang="en-US" dirty="0"/>
              <a:t>Imbalanced dataset</a:t>
            </a:r>
          </a:p>
          <a:p>
            <a:pPr marL="800082" lvl="1" indent="-342900">
              <a:spcAft>
                <a:spcPts val="1200"/>
              </a:spcAft>
              <a:buFont typeface="Arial" charset="0"/>
              <a:buChar char="•"/>
            </a:pPr>
            <a:r>
              <a:rPr lang="en-US" dirty="0"/>
              <a:t>Weighted samples </a:t>
            </a:r>
          </a:p>
          <a:p>
            <a:pPr marL="57162" indent="-342900">
              <a:spcAft>
                <a:spcPts val="1200"/>
              </a:spcAft>
              <a:buFont typeface="Arial" charset="0"/>
              <a:buChar char="•"/>
            </a:pPr>
            <a:r>
              <a:rPr lang="en-US" dirty="0"/>
              <a:t>Categorical data</a:t>
            </a:r>
          </a:p>
          <a:p>
            <a:pPr marL="57162" indent="-342900">
              <a:spcAft>
                <a:spcPts val="1200"/>
              </a:spcAft>
              <a:buFont typeface="Arial" charset="0"/>
              <a:buChar char="•"/>
            </a:pPr>
            <a:r>
              <a:rPr lang="en-US" dirty="0"/>
              <a:t>Missing data</a:t>
            </a:r>
          </a:p>
          <a:p>
            <a:pPr indent="-285738">
              <a:spcAft>
                <a:spcPts val="1200"/>
              </a:spcAft>
            </a:pPr>
            <a:endParaRPr lang="en-US" sz="3400" dirty="0"/>
          </a:p>
          <a:p>
            <a:pPr>
              <a:spcAft>
                <a:spcPts val="1200"/>
              </a:spcAft>
            </a:pPr>
            <a:r>
              <a:rPr lang="en-US" sz="2400" dirty="0"/>
              <a:t>	</a:t>
            </a:r>
          </a:p>
          <a:p>
            <a:pPr>
              <a:spcAft>
                <a:spcPts val="1200"/>
              </a:spcAft>
            </a:pPr>
            <a:r>
              <a:rPr lang="en-US" sz="2400" dirty="0"/>
              <a:t> </a:t>
            </a:r>
          </a:p>
        </p:txBody>
      </p:sp>
      <p:sp>
        <p:nvSpPr>
          <p:cNvPr id="4" name="Slide Number Placeholder 3"/>
          <p:cNvSpPr>
            <a:spLocks noGrp="1"/>
          </p:cNvSpPr>
          <p:nvPr>
            <p:ph type="sldNum" sz="quarter" idx="12"/>
          </p:nvPr>
        </p:nvSpPr>
        <p:spPr/>
        <p:txBody>
          <a:bodyPr/>
          <a:lstStyle/>
          <a:p>
            <a:fld id="{47445CB2-BF6F-6E49-AC61-7BDDE2E02F5B}" type="slidenum">
              <a:rPr lang="en-US" smtClean="0"/>
              <a:t>9</a:t>
            </a:fld>
            <a:endParaRPr lang="en-US" dirty="0"/>
          </a:p>
        </p:txBody>
      </p:sp>
    </p:spTree>
    <p:extLst>
      <p:ext uri="{BB962C8B-B14F-4D97-AF65-F5344CB8AC3E}">
        <p14:creationId xmlns:p14="http://schemas.microsoft.com/office/powerpoint/2010/main" val="4047640171"/>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Lecture5_LinearRegression</Template>
  <TotalTime>13022</TotalTime>
  <Words>1589</Words>
  <Application>Microsoft Macintosh PowerPoint</Application>
  <PresentationFormat>Widescreen</PresentationFormat>
  <Paragraphs>296</Paragraphs>
  <Slides>33</Slides>
  <Notes>3</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33</vt:i4>
      </vt:variant>
    </vt:vector>
  </HeadingPairs>
  <TitlesOfParts>
    <vt:vector size="47" baseType="lpstr">
      <vt:lpstr>Andale Mono</vt:lpstr>
      <vt:lpstr>Arial</vt:lpstr>
      <vt:lpstr>Calibri</vt:lpstr>
      <vt:lpstr>Cambria Math</vt:lpstr>
      <vt:lpstr>Canela Deck Regular</vt:lpstr>
      <vt:lpstr>Chalkboard SE</vt:lpstr>
      <vt:lpstr>Courier</vt:lpstr>
      <vt:lpstr>Courier New</vt:lpstr>
      <vt:lpstr>Delivery Note DEMO</vt:lpstr>
      <vt:lpstr>Gill Sans</vt:lpstr>
      <vt:lpstr>Gill Sans Ultra Bold</vt:lpstr>
      <vt:lpstr>Karla</vt:lpstr>
      <vt:lpstr>sohne</vt:lpstr>
      <vt:lpstr>GEC_template</vt:lpstr>
      <vt:lpstr>Lecture 25: More on Random Forests </vt:lpstr>
      <vt:lpstr>Outline </vt:lpstr>
      <vt:lpstr>Variable Importance for RF</vt:lpstr>
      <vt:lpstr>Variable Importance for RF</vt:lpstr>
      <vt:lpstr>Variable Importance for RF</vt:lpstr>
      <vt:lpstr>Variable Importance for RF</vt:lpstr>
      <vt:lpstr>PowerPoint Presentation</vt:lpstr>
      <vt:lpstr>Today’s lucky student: Anyone Exercise: Feature Importance The goal of this exercise is to compare two feature importance methods; MDI, and Permutation Importance.</vt:lpstr>
      <vt:lpstr>Next </vt:lpstr>
      <vt:lpstr>Tree-building algorithms</vt:lpstr>
      <vt:lpstr>Categorical Predictors</vt:lpstr>
      <vt:lpstr>Missing Values: Surrogate splits</vt:lpstr>
      <vt:lpstr>Surrogate splits</vt:lpstr>
      <vt:lpstr>Surrogate splits - example</vt:lpstr>
      <vt:lpstr>Surrogate splits - example</vt:lpstr>
      <vt:lpstr>Imbalanced classes  </vt:lpstr>
      <vt:lpstr>F-score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Area Under the ROC curve (review)</vt:lpstr>
      <vt:lpstr>Imbalanced classes in sklearn</vt:lpstr>
      <vt:lpstr>Tree-building algorithms</vt:lpstr>
      <vt:lpstr>Tree-building algorithms</vt:lpstr>
      <vt:lpstr>Tree-building algorithms</vt:lpstr>
      <vt:lpstr>Many more algorithms…</vt:lpstr>
      <vt:lpstr>PowerPoint Presentation</vt:lpstr>
      <vt:lpstr>Today’s lucky student: Anyone Exercise goal  Investigate various methods dealing with class imbalances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Protopapas, Pavlos</dc:creator>
  <cp:lastModifiedBy>Protopapas, Pavlos</cp:lastModifiedBy>
  <cp:revision>262</cp:revision>
  <dcterms:created xsi:type="dcterms:W3CDTF">2018-07-20T19:26:24Z</dcterms:created>
  <dcterms:modified xsi:type="dcterms:W3CDTF">2020-11-02T19:25:05Z</dcterms:modified>
</cp:coreProperties>
</file>